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3" r:id="rId5"/>
    <p:sldId id="272" r:id="rId6"/>
    <p:sldId id="265" r:id="rId7"/>
    <p:sldId id="264" r:id="rId8"/>
    <p:sldId id="266" r:id="rId9"/>
    <p:sldId id="268" r:id="rId10"/>
    <p:sldId id="269" r:id="rId11"/>
    <p:sldId id="270" r:id="rId12"/>
    <p:sldId id="271" r:id="rId13"/>
    <p:sldId id="273" r:id="rId14"/>
    <p:sldId id="262" r:id="rId15"/>
  </p:sldIdLst>
  <p:sldSz cx="106934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>
      <p:cViewPr>
        <p:scale>
          <a:sx n="75" d="100"/>
          <a:sy n="75" d="100"/>
        </p:scale>
        <p:origin x="-83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5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32003"/>
            <a:ext cx="7089775" cy="927100"/>
          </a:xfrm>
          <a:custGeom>
            <a:avLst/>
            <a:gdLst/>
            <a:ahLst/>
            <a:cxnLst/>
            <a:rect l="l" t="t" r="r" b="b"/>
            <a:pathLst>
              <a:path w="7089775" h="927100">
                <a:moveTo>
                  <a:pt x="0" y="926947"/>
                </a:moveTo>
                <a:lnTo>
                  <a:pt x="7089775" y="926947"/>
                </a:lnTo>
                <a:lnTo>
                  <a:pt x="7089775" y="0"/>
                </a:lnTo>
                <a:lnTo>
                  <a:pt x="0" y="0"/>
                </a:lnTo>
                <a:lnTo>
                  <a:pt x="0" y="926947"/>
                </a:lnTo>
                <a:close/>
              </a:path>
            </a:pathLst>
          </a:custGeom>
          <a:solidFill>
            <a:srgbClr val="008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104441" y="434378"/>
            <a:ext cx="219773" cy="234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390546" y="434378"/>
            <a:ext cx="0" cy="234950"/>
          </a:xfrm>
          <a:custGeom>
            <a:avLst/>
            <a:gdLst/>
            <a:ahLst/>
            <a:cxnLst/>
            <a:rect l="l" t="t" r="r" b="b"/>
            <a:pathLst>
              <a:path h="234950">
                <a:moveTo>
                  <a:pt x="0" y="0"/>
                </a:moveTo>
                <a:lnTo>
                  <a:pt x="0" y="234403"/>
                </a:lnTo>
              </a:path>
            </a:pathLst>
          </a:custGeom>
          <a:ln w="387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75598" y="567182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387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56206" y="550037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>
                <a:moveTo>
                  <a:pt x="0" y="0"/>
                </a:moveTo>
                <a:lnTo>
                  <a:pt x="176555" y="0"/>
                </a:lnTo>
              </a:path>
            </a:pathLst>
          </a:custGeom>
          <a:ln w="3429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75598" y="433832"/>
            <a:ext cx="0" cy="99060"/>
          </a:xfrm>
          <a:custGeom>
            <a:avLst/>
            <a:gdLst/>
            <a:ahLst/>
            <a:cxnLst/>
            <a:rect l="l" t="t" r="r" b="b"/>
            <a:pathLst>
              <a:path h="99059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387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13032" y="567410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71"/>
                </a:lnTo>
              </a:path>
            </a:pathLst>
          </a:custGeom>
          <a:ln w="3945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613032" y="434378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80"/>
                </a:lnTo>
              </a:path>
            </a:pathLst>
          </a:custGeom>
          <a:ln w="3945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698433" y="434378"/>
            <a:ext cx="0" cy="234950"/>
          </a:xfrm>
          <a:custGeom>
            <a:avLst/>
            <a:gdLst/>
            <a:ahLst/>
            <a:cxnLst/>
            <a:rect l="l" t="t" r="r" b="b"/>
            <a:pathLst>
              <a:path h="234950">
                <a:moveTo>
                  <a:pt x="0" y="0"/>
                </a:moveTo>
                <a:lnTo>
                  <a:pt x="0" y="234403"/>
                </a:lnTo>
              </a:path>
            </a:pathLst>
          </a:custGeom>
          <a:ln w="387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764119" y="432003"/>
            <a:ext cx="339138" cy="239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129115" y="651548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4">
                <a:moveTo>
                  <a:pt x="0" y="0"/>
                </a:moveTo>
                <a:lnTo>
                  <a:pt x="158876" y="0"/>
                </a:lnTo>
              </a:path>
            </a:pathLst>
          </a:custGeom>
          <a:ln w="355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129115" y="568998"/>
            <a:ext cx="39370" cy="64769"/>
          </a:xfrm>
          <a:custGeom>
            <a:avLst/>
            <a:gdLst/>
            <a:ahLst/>
            <a:cxnLst/>
            <a:rect l="l" t="t" r="r" b="b"/>
            <a:pathLst>
              <a:path w="39370" h="64770">
                <a:moveTo>
                  <a:pt x="0" y="64769"/>
                </a:moveTo>
                <a:lnTo>
                  <a:pt x="38785" y="64769"/>
                </a:lnTo>
                <a:lnTo>
                  <a:pt x="38785" y="0"/>
                </a:lnTo>
                <a:lnTo>
                  <a:pt x="0" y="0"/>
                </a:lnTo>
                <a:lnTo>
                  <a:pt x="0" y="647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129115" y="551218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528" y="0"/>
                </a:lnTo>
              </a:path>
            </a:pathLst>
          </a:custGeom>
          <a:ln w="355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129115" y="469938"/>
            <a:ext cx="39370" cy="63500"/>
          </a:xfrm>
          <a:custGeom>
            <a:avLst/>
            <a:gdLst/>
            <a:ahLst/>
            <a:cxnLst/>
            <a:rect l="l" t="t" r="r" b="b"/>
            <a:pathLst>
              <a:path w="39370" h="63500">
                <a:moveTo>
                  <a:pt x="0" y="63500"/>
                </a:moveTo>
                <a:lnTo>
                  <a:pt x="38785" y="63500"/>
                </a:lnTo>
                <a:lnTo>
                  <a:pt x="38785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129115" y="452158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4">
                <a:moveTo>
                  <a:pt x="0" y="0"/>
                </a:moveTo>
                <a:lnTo>
                  <a:pt x="158876" y="0"/>
                </a:lnTo>
              </a:path>
            </a:pathLst>
          </a:custGeom>
          <a:ln w="355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320288" y="434378"/>
            <a:ext cx="167741" cy="234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512555" y="432003"/>
            <a:ext cx="339126" cy="2391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876523" y="434378"/>
            <a:ext cx="172491" cy="2344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081666" y="432003"/>
            <a:ext cx="176225" cy="2391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105457" y="782206"/>
            <a:ext cx="233375" cy="2391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376985" y="782218"/>
            <a:ext cx="339138" cy="23915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741282" y="784593"/>
            <a:ext cx="184061" cy="2343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124695" y="1019543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29" h="50800">
                <a:moveTo>
                  <a:pt x="0" y="50800"/>
                </a:moveTo>
                <a:lnTo>
                  <a:pt x="36741" y="50800"/>
                </a:lnTo>
                <a:lnTo>
                  <a:pt x="36741" y="0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964790" y="100176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646" y="0"/>
                </a:lnTo>
              </a:path>
            </a:pathLst>
          </a:custGeom>
          <a:ln w="355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984189" y="784593"/>
            <a:ext cx="0" cy="199390"/>
          </a:xfrm>
          <a:custGeom>
            <a:avLst/>
            <a:gdLst/>
            <a:ahLst/>
            <a:cxnLst/>
            <a:rect l="l" t="t" r="r" b="b"/>
            <a:pathLst>
              <a:path h="199390">
                <a:moveTo>
                  <a:pt x="0" y="0"/>
                </a:moveTo>
                <a:lnTo>
                  <a:pt x="0" y="199390"/>
                </a:lnTo>
              </a:path>
            </a:pathLst>
          </a:custGeom>
          <a:ln w="387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121635" y="784593"/>
            <a:ext cx="0" cy="199390"/>
          </a:xfrm>
          <a:custGeom>
            <a:avLst/>
            <a:gdLst/>
            <a:ahLst/>
            <a:cxnLst/>
            <a:rect l="l" t="t" r="r" b="b"/>
            <a:pathLst>
              <a:path h="199390">
                <a:moveTo>
                  <a:pt x="0" y="0"/>
                </a:moveTo>
                <a:lnTo>
                  <a:pt x="0" y="199351"/>
                </a:lnTo>
              </a:path>
            </a:pathLst>
          </a:custGeom>
          <a:ln w="394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214167" y="784593"/>
            <a:ext cx="0" cy="234950"/>
          </a:xfrm>
          <a:custGeom>
            <a:avLst/>
            <a:gdLst/>
            <a:ahLst/>
            <a:cxnLst/>
            <a:rect l="l" t="t" r="r" b="b"/>
            <a:pathLst>
              <a:path h="234950">
                <a:moveTo>
                  <a:pt x="0" y="0"/>
                </a:moveTo>
                <a:lnTo>
                  <a:pt x="0" y="234403"/>
                </a:lnTo>
              </a:path>
            </a:pathLst>
          </a:custGeom>
          <a:ln w="387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254985" y="723341"/>
            <a:ext cx="106680" cy="295910"/>
          </a:xfrm>
          <a:custGeom>
            <a:avLst/>
            <a:gdLst/>
            <a:ahLst/>
            <a:cxnLst/>
            <a:rect l="l" t="t" r="r" b="b"/>
            <a:pathLst>
              <a:path w="106679" h="295909">
                <a:moveTo>
                  <a:pt x="92075" y="0"/>
                </a:moveTo>
                <a:lnTo>
                  <a:pt x="80962" y="0"/>
                </a:lnTo>
                <a:lnTo>
                  <a:pt x="76327" y="1943"/>
                </a:lnTo>
                <a:lnTo>
                  <a:pt x="68605" y="9651"/>
                </a:lnTo>
                <a:lnTo>
                  <a:pt x="66675" y="14300"/>
                </a:lnTo>
                <a:lnTo>
                  <a:pt x="66675" y="25184"/>
                </a:lnTo>
                <a:lnTo>
                  <a:pt x="68605" y="29832"/>
                </a:lnTo>
                <a:lnTo>
                  <a:pt x="76327" y="37541"/>
                </a:lnTo>
                <a:lnTo>
                  <a:pt x="80962" y="39471"/>
                </a:lnTo>
                <a:lnTo>
                  <a:pt x="92075" y="39471"/>
                </a:lnTo>
                <a:lnTo>
                  <a:pt x="96837" y="37541"/>
                </a:lnTo>
                <a:lnTo>
                  <a:pt x="104546" y="29832"/>
                </a:lnTo>
                <a:lnTo>
                  <a:pt x="106489" y="25184"/>
                </a:lnTo>
                <a:lnTo>
                  <a:pt x="106489" y="14300"/>
                </a:lnTo>
                <a:lnTo>
                  <a:pt x="104546" y="9651"/>
                </a:lnTo>
                <a:lnTo>
                  <a:pt x="96837" y="1943"/>
                </a:lnTo>
                <a:lnTo>
                  <a:pt x="92075" y="0"/>
                </a:lnTo>
                <a:close/>
              </a:path>
              <a:path w="106679" h="295909">
                <a:moveTo>
                  <a:pt x="71780" y="61252"/>
                </a:moveTo>
                <a:lnTo>
                  <a:pt x="33007" y="61252"/>
                </a:lnTo>
                <a:lnTo>
                  <a:pt x="33007" y="295643"/>
                </a:lnTo>
                <a:lnTo>
                  <a:pt x="71780" y="295643"/>
                </a:lnTo>
                <a:lnTo>
                  <a:pt x="71780" y="61252"/>
                </a:lnTo>
                <a:close/>
              </a:path>
              <a:path w="106679" h="295909">
                <a:moveTo>
                  <a:pt x="25057" y="0"/>
                </a:moveTo>
                <a:lnTo>
                  <a:pt x="14173" y="0"/>
                </a:lnTo>
                <a:lnTo>
                  <a:pt x="9639" y="1943"/>
                </a:lnTo>
                <a:lnTo>
                  <a:pt x="1930" y="9651"/>
                </a:lnTo>
                <a:lnTo>
                  <a:pt x="0" y="14300"/>
                </a:lnTo>
                <a:lnTo>
                  <a:pt x="0" y="25184"/>
                </a:lnTo>
                <a:lnTo>
                  <a:pt x="1930" y="29832"/>
                </a:lnTo>
                <a:lnTo>
                  <a:pt x="9639" y="37541"/>
                </a:lnTo>
                <a:lnTo>
                  <a:pt x="14173" y="39471"/>
                </a:lnTo>
                <a:lnTo>
                  <a:pt x="25057" y="39471"/>
                </a:lnTo>
                <a:lnTo>
                  <a:pt x="29819" y="37541"/>
                </a:lnTo>
                <a:lnTo>
                  <a:pt x="37528" y="29832"/>
                </a:lnTo>
                <a:lnTo>
                  <a:pt x="39458" y="25184"/>
                </a:lnTo>
                <a:lnTo>
                  <a:pt x="39458" y="14300"/>
                </a:lnTo>
                <a:lnTo>
                  <a:pt x="37528" y="9651"/>
                </a:lnTo>
                <a:lnTo>
                  <a:pt x="33693" y="5791"/>
                </a:lnTo>
                <a:lnTo>
                  <a:pt x="29819" y="1943"/>
                </a:lnTo>
                <a:lnTo>
                  <a:pt x="2505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493000" y="432003"/>
            <a:ext cx="402590" cy="670560"/>
          </a:xfrm>
          <a:custGeom>
            <a:avLst/>
            <a:gdLst/>
            <a:ahLst/>
            <a:cxnLst/>
            <a:rect l="l" t="t" r="r" b="b"/>
            <a:pathLst>
              <a:path w="402590" h="670560">
                <a:moveTo>
                  <a:pt x="149288" y="536143"/>
                </a:moveTo>
                <a:lnTo>
                  <a:pt x="112864" y="536143"/>
                </a:lnTo>
                <a:lnTo>
                  <a:pt x="118555" y="576504"/>
                </a:lnTo>
                <a:lnTo>
                  <a:pt x="127577" y="601665"/>
                </a:lnTo>
                <a:lnTo>
                  <a:pt x="146344" y="622164"/>
                </a:lnTo>
                <a:lnTo>
                  <a:pt x="181267" y="648538"/>
                </a:lnTo>
                <a:lnTo>
                  <a:pt x="192331" y="658129"/>
                </a:lnTo>
                <a:lnTo>
                  <a:pt x="198104" y="663595"/>
                </a:lnTo>
                <a:lnTo>
                  <a:pt x="200462" y="666978"/>
                </a:lnTo>
                <a:lnTo>
                  <a:pt x="201282" y="670318"/>
                </a:lnTo>
                <a:lnTo>
                  <a:pt x="204773" y="664665"/>
                </a:lnTo>
                <a:lnTo>
                  <a:pt x="211599" y="657428"/>
                </a:lnTo>
                <a:lnTo>
                  <a:pt x="218261" y="651191"/>
                </a:lnTo>
                <a:lnTo>
                  <a:pt x="221259" y="648538"/>
                </a:lnTo>
                <a:lnTo>
                  <a:pt x="257354" y="612518"/>
                </a:lnTo>
                <a:lnTo>
                  <a:pt x="261608" y="605002"/>
                </a:lnTo>
                <a:lnTo>
                  <a:pt x="183946" y="605002"/>
                </a:lnTo>
                <a:lnTo>
                  <a:pt x="165501" y="582150"/>
                </a:lnTo>
                <a:lnTo>
                  <a:pt x="155035" y="559823"/>
                </a:lnTo>
                <a:lnTo>
                  <a:pt x="150360" y="542871"/>
                </a:lnTo>
                <a:lnTo>
                  <a:pt x="149288" y="536143"/>
                </a:lnTo>
                <a:close/>
              </a:path>
              <a:path w="402590" h="670560">
                <a:moveTo>
                  <a:pt x="218592" y="536143"/>
                </a:moveTo>
                <a:lnTo>
                  <a:pt x="183946" y="536143"/>
                </a:lnTo>
                <a:lnTo>
                  <a:pt x="183946" y="605002"/>
                </a:lnTo>
                <a:lnTo>
                  <a:pt x="218592" y="605002"/>
                </a:lnTo>
                <a:lnTo>
                  <a:pt x="218592" y="536143"/>
                </a:lnTo>
                <a:close/>
              </a:path>
              <a:path w="402590" h="670560">
                <a:moveTo>
                  <a:pt x="289699" y="536143"/>
                </a:moveTo>
                <a:lnTo>
                  <a:pt x="253263" y="536143"/>
                </a:lnTo>
                <a:lnTo>
                  <a:pt x="250592" y="559829"/>
                </a:lnTo>
                <a:lnTo>
                  <a:pt x="246091" y="574897"/>
                </a:lnTo>
                <a:lnTo>
                  <a:pt x="236507" y="587803"/>
                </a:lnTo>
                <a:lnTo>
                  <a:pt x="218592" y="605002"/>
                </a:lnTo>
                <a:lnTo>
                  <a:pt x="261608" y="605002"/>
                </a:lnTo>
                <a:lnTo>
                  <a:pt x="278058" y="575933"/>
                </a:lnTo>
                <a:lnTo>
                  <a:pt x="287473" y="547552"/>
                </a:lnTo>
                <a:lnTo>
                  <a:pt x="289699" y="536143"/>
                </a:lnTo>
                <a:close/>
              </a:path>
              <a:path w="402590" h="670560">
                <a:moveTo>
                  <a:pt x="0" y="48958"/>
                </a:moveTo>
                <a:lnTo>
                  <a:pt x="0" y="536143"/>
                </a:lnTo>
                <a:lnTo>
                  <a:pt x="402551" y="536143"/>
                </a:lnTo>
                <a:lnTo>
                  <a:pt x="402551" y="503262"/>
                </a:lnTo>
                <a:lnTo>
                  <a:pt x="34226" y="503262"/>
                </a:lnTo>
                <a:lnTo>
                  <a:pt x="34226" y="402399"/>
                </a:lnTo>
                <a:lnTo>
                  <a:pt x="88962" y="402399"/>
                </a:lnTo>
                <a:lnTo>
                  <a:pt x="87541" y="400750"/>
                </a:lnTo>
                <a:lnTo>
                  <a:pt x="83769" y="384619"/>
                </a:lnTo>
                <a:lnTo>
                  <a:pt x="88257" y="368743"/>
                </a:lnTo>
                <a:lnTo>
                  <a:pt x="34213" y="368630"/>
                </a:lnTo>
                <a:lnTo>
                  <a:pt x="34226" y="120713"/>
                </a:lnTo>
                <a:lnTo>
                  <a:pt x="74407" y="120713"/>
                </a:lnTo>
                <a:lnTo>
                  <a:pt x="45237" y="82691"/>
                </a:lnTo>
                <a:lnTo>
                  <a:pt x="13590" y="56860"/>
                </a:lnTo>
                <a:lnTo>
                  <a:pt x="0" y="48958"/>
                </a:lnTo>
                <a:close/>
              </a:path>
              <a:path w="402590" h="670560">
                <a:moveTo>
                  <a:pt x="88962" y="402399"/>
                </a:moveTo>
                <a:lnTo>
                  <a:pt x="52425" y="402399"/>
                </a:lnTo>
                <a:lnTo>
                  <a:pt x="65389" y="428778"/>
                </a:lnTo>
                <a:lnTo>
                  <a:pt x="85118" y="444141"/>
                </a:lnTo>
                <a:lnTo>
                  <a:pt x="104385" y="451298"/>
                </a:lnTo>
                <a:lnTo>
                  <a:pt x="115963" y="453059"/>
                </a:lnTo>
                <a:lnTo>
                  <a:pt x="111916" y="470216"/>
                </a:lnTo>
                <a:lnTo>
                  <a:pt x="111829" y="470687"/>
                </a:lnTo>
                <a:lnTo>
                  <a:pt x="109751" y="486652"/>
                </a:lnTo>
                <a:lnTo>
                  <a:pt x="108975" y="498602"/>
                </a:lnTo>
                <a:lnTo>
                  <a:pt x="108864" y="503262"/>
                </a:lnTo>
                <a:lnTo>
                  <a:pt x="293687" y="503262"/>
                </a:lnTo>
                <a:lnTo>
                  <a:pt x="293684" y="502818"/>
                </a:lnTo>
                <a:lnTo>
                  <a:pt x="143738" y="502818"/>
                </a:lnTo>
                <a:lnTo>
                  <a:pt x="144164" y="488956"/>
                </a:lnTo>
                <a:lnTo>
                  <a:pt x="145319" y="477907"/>
                </a:lnTo>
                <a:lnTo>
                  <a:pt x="147017" y="468982"/>
                </a:lnTo>
                <a:lnTo>
                  <a:pt x="149072" y="461492"/>
                </a:lnTo>
                <a:lnTo>
                  <a:pt x="289147" y="461492"/>
                </a:lnTo>
                <a:lnTo>
                  <a:pt x="287054" y="454596"/>
                </a:lnTo>
                <a:lnTo>
                  <a:pt x="201282" y="454596"/>
                </a:lnTo>
                <a:lnTo>
                  <a:pt x="174113" y="436186"/>
                </a:lnTo>
                <a:lnTo>
                  <a:pt x="168221" y="432266"/>
                </a:lnTo>
                <a:lnTo>
                  <a:pt x="162623" y="428625"/>
                </a:lnTo>
                <a:lnTo>
                  <a:pt x="167971" y="418833"/>
                </a:lnTo>
                <a:lnTo>
                  <a:pt x="117525" y="418833"/>
                </a:lnTo>
                <a:lnTo>
                  <a:pt x="107717" y="417067"/>
                </a:lnTo>
                <a:lnTo>
                  <a:pt x="96642" y="411313"/>
                </a:lnTo>
                <a:lnTo>
                  <a:pt x="88962" y="402399"/>
                </a:lnTo>
                <a:close/>
              </a:path>
              <a:path w="402590" h="670560">
                <a:moveTo>
                  <a:pt x="402551" y="402399"/>
                </a:moveTo>
                <a:lnTo>
                  <a:pt x="368338" y="402399"/>
                </a:lnTo>
                <a:lnTo>
                  <a:pt x="368338" y="503262"/>
                </a:lnTo>
                <a:lnTo>
                  <a:pt x="402551" y="503262"/>
                </a:lnTo>
                <a:lnTo>
                  <a:pt x="402551" y="402399"/>
                </a:lnTo>
                <a:close/>
              </a:path>
              <a:path w="402590" h="670560">
                <a:moveTo>
                  <a:pt x="253479" y="461492"/>
                </a:moveTo>
                <a:lnTo>
                  <a:pt x="149072" y="461492"/>
                </a:lnTo>
                <a:lnTo>
                  <a:pt x="168934" y="470216"/>
                </a:lnTo>
                <a:lnTo>
                  <a:pt x="179481" y="484170"/>
                </a:lnTo>
                <a:lnTo>
                  <a:pt x="183653" y="497116"/>
                </a:lnTo>
                <a:lnTo>
                  <a:pt x="184391" y="502818"/>
                </a:lnTo>
                <a:lnTo>
                  <a:pt x="218160" y="502818"/>
                </a:lnTo>
                <a:lnTo>
                  <a:pt x="219448" y="481948"/>
                </a:lnTo>
                <a:lnTo>
                  <a:pt x="223556" y="470687"/>
                </a:lnTo>
                <a:lnTo>
                  <a:pt x="233796" y="465160"/>
                </a:lnTo>
                <a:lnTo>
                  <a:pt x="253479" y="461492"/>
                </a:lnTo>
                <a:close/>
              </a:path>
              <a:path w="402590" h="670560">
                <a:moveTo>
                  <a:pt x="289147" y="461492"/>
                </a:moveTo>
                <a:lnTo>
                  <a:pt x="253479" y="461492"/>
                </a:lnTo>
                <a:lnTo>
                  <a:pt x="255528" y="468982"/>
                </a:lnTo>
                <a:lnTo>
                  <a:pt x="257227" y="477907"/>
                </a:lnTo>
                <a:lnTo>
                  <a:pt x="258385" y="488956"/>
                </a:lnTo>
                <a:lnTo>
                  <a:pt x="258813" y="502818"/>
                </a:lnTo>
                <a:lnTo>
                  <a:pt x="293684" y="502818"/>
                </a:lnTo>
                <a:lnTo>
                  <a:pt x="293576" y="486976"/>
                </a:lnTo>
                <a:lnTo>
                  <a:pt x="292800" y="476318"/>
                </a:lnTo>
                <a:lnTo>
                  <a:pt x="290692" y="466581"/>
                </a:lnTo>
                <a:lnTo>
                  <a:pt x="289147" y="461492"/>
                </a:lnTo>
                <a:close/>
              </a:path>
              <a:path w="402590" h="670560">
                <a:moveTo>
                  <a:pt x="227422" y="337527"/>
                </a:moveTo>
                <a:lnTo>
                  <a:pt x="201282" y="337527"/>
                </a:lnTo>
                <a:lnTo>
                  <a:pt x="210251" y="369940"/>
                </a:lnTo>
                <a:lnTo>
                  <a:pt x="217266" y="390234"/>
                </a:lnTo>
                <a:lnTo>
                  <a:pt x="225951" y="406949"/>
                </a:lnTo>
                <a:lnTo>
                  <a:pt x="239928" y="428625"/>
                </a:lnTo>
                <a:lnTo>
                  <a:pt x="230144" y="435110"/>
                </a:lnTo>
                <a:lnTo>
                  <a:pt x="201282" y="454596"/>
                </a:lnTo>
                <a:lnTo>
                  <a:pt x="287054" y="454596"/>
                </a:lnTo>
                <a:lnTo>
                  <a:pt x="286588" y="453059"/>
                </a:lnTo>
                <a:lnTo>
                  <a:pt x="298166" y="451298"/>
                </a:lnTo>
                <a:lnTo>
                  <a:pt x="317431" y="444141"/>
                </a:lnTo>
                <a:lnTo>
                  <a:pt x="337157" y="428778"/>
                </a:lnTo>
                <a:lnTo>
                  <a:pt x="342035" y="418845"/>
                </a:lnTo>
                <a:lnTo>
                  <a:pt x="274351" y="418833"/>
                </a:lnTo>
                <a:lnTo>
                  <a:pt x="273469" y="417067"/>
                </a:lnTo>
                <a:lnTo>
                  <a:pt x="243285" y="373494"/>
                </a:lnTo>
                <a:lnTo>
                  <a:pt x="227785" y="340086"/>
                </a:lnTo>
                <a:lnTo>
                  <a:pt x="227422" y="337527"/>
                </a:lnTo>
                <a:close/>
              </a:path>
              <a:path w="402590" h="670560">
                <a:moveTo>
                  <a:pt x="342970" y="351967"/>
                </a:moveTo>
                <a:lnTo>
                  <a:pt x="285242" y="351967"/>
                </a:lnTo>
                <a:lnTo>
                  <a:pt x="292740" y="353478"/>
                </a:lnTo>
                <a:lnTo>
                  <a:pt x="304023" y="358716"/>
                </a:lnTo>
                <a:lnTo>
                  <a:pt x="314304" y="368743"/>
                </a:lnTo>
                <a:lnTo>
                  <a:pt x="318795" y="384619"/>
                </a:lnTo>
                <a:lnTo>
                  <a:pt x="315019" y="400752"/>
                </a:lnTo>
                <a:lnTo>
                  <a:pt x="305911" y="411319"/>
                </a:lnTo>
                <a:lnTo>
                  <a:pt x="294803" y="417093"/>
                </a:lnTo>
                <a:lnTo>
                  <a:pt x="285026" y="418845"/>
                </a:lnTo>
                <a:lnTo>
                  <a:pt x="342041" y="418833"/>
                </a:lnTo>
                <a:lnTo>
                  <a:pt x="350113" y="402399"/>
                </a:lnTo>
                <a:lnTo>
                  <a:pt x="402551" y="402399"/>
                </a:lnTo>
                <a:lnTo>
                  <a:pt x="402551" y="368630"/>
                </a:lnTo>
                <a:lnTo>
                  <a:pt x="350113" y="368630"/>
                </a:lnTo>
                <a:lnTo>
                  <a:pt x="342970" y="351967"/>
                </a:lnTo>
                <a:close/>
              </a:path>
              <a:path w="402590" h="670560">
                <a:moveTo>
                  <a:pt x="201282" y="0"/>
                </a:moveTo>
                <a:lnTo>
                  <a:pt x="187157" y="20960"/>
                </a:lnTo>
                <a:lnTo>
                  <a:pt x="179820" y="41252"/>
                </a:lnTo>
                <a:lnTo>
                  <a:pt x="177048" y="57653"/>
                </a:lnTo>
                <a:lnTo>
                  <a:pt x="176618" y="66941"/>
                </a:lnTo>
                <a:lnTo>
                  <a:pt x="177345" y="98633"/>
                </a:lnTo>
                <a:lnTo>
                  <a:pt x="178943" y="138701"/>
                </a:lnTo>
                <a:lnTo>
                  <a:pt x="180540" y="185101"/>
                </a:lnTo>
                <a:lnTo>
                  <a:pt x="181267" y="235788"/>
                </a:lnTo>
                <a:lnTo>
                  <a:pt x="173111" y="310034"/>
                </a:lnTo>
                <a:lnTo>
                  <a:pt x="155168" y="367247"/>
                </a:lnTo>
                <a:lnTo>
                  <a:pt x="137225" y="404050"/>
                </a:lnTo>
                <a:lnTo>
                  <a:pt x="129057" y="417093"/>
                </a:lnTo>
                <a:lnTo>
                  <a:pt x="128181" y="418833"/>
                </a:lnTo>
                <a:lnTo>
                  <a:pt x="167971" y="418833"/>
                </a:lnTo>
                <a:lnTo>
                  <a:pt x="178693" y="399201"/>
                </a:lnTo>
                <a:lnTo>
                  <a:pt x="190868" y="369574"/>
                </a:lnTo>
                <a:lnTo>
                  <a:pt x="198585" y="346698"/>
                </a:lnTo>
                <a:lnTo>
                  <a:pt x="201282" y="337527"/>
                </a:lnTo>
                <a:lnTo>
                  <a:pt x="227422" y="337527"/>
                </a:lnTo>
                <a:lnTo>
                  <a:pt x="222075" y="299849"/>
                </a:lnTo>
                <a:lnTo>
                  <a:pt x="221316" y="240242"/>
                </a:lnTo>
                <a:lnTo>
                  <a:pt x="221358" y="228932"/>
                </a:lnTo>
                <a:lnTo>
                  <a:pt x="221989" y="185101"/>
                </a:lnTo>
                <a:lnTo>
                  <a:pt x="223596" y="138701"/>
                </a:lnTo>
                <a:lnTo>
                  <a:pt x="225202" y="98633"/>
                </a:lnTo>
                <a:lnTo>
                  <a:pt x="225933" y="66941"/>
                </a:lnTo>
                <a:lnTo>
                  <a:pt x="225500" y="57648"/>
                </a:lnTo>
                <a:lnTo>
                  <a:pt x="222726" y="41248"/>
                </a:lnTo>
                <a:lnTo>
                  <a:pt x="215392" y="20959"/>
                </a:lnTo>
                <a:lnTo>
                  <a:pt x="201282" y="0"/>
                </a:lnTo>
                <a:close/>
              </a:path>
              <a:path w="402590" h="670560">
                <a:moveTo>
                  <a:pt x="74407" y="120713"/>
                </a:moveTo>
                <a:lnTo>
                  <a:pt x="34226" y="120713"/>
                </a:lnTo>
                <a:lnTo>
                  <a:pt x="52081" y="143499"/>
                </a:lnTo>
                <a:lnTo>
                  <a:pt x="62150" y="159748"/>
                </a:lnTo>
                <a:lnTo>
                  <a:pt x="68137" y="177247"/>
                </a:lnTo>
                <a:lnTo>
                  <a:pt x="73748" y="203784"/>
                </a:lnTo>
                <a:lnTo>
                  <a:pt x="78101" y="240242"/>
                </a:lnTo>
                <a:lnTo>
                  <a:pt x="88404" y="325539"/>
                </a:lnTo>
                <a:lnTo>
                  <a:pt x="71354" y="333206"/>
                </a:lnTo>
                <a:lnTo>
                  <a:pt x="61923" y="340250"/>
                </a:lnTo>
                <a:lnTo>
                  <a:pt x="56738" y="350711"/>
                </a:lnTo>
                <a:lnTo>
                  <a:pt x="52425" y="368630"/>
                </a:lnTo>
                <a:lnTo>
                  <a:pt x="88373" y="368630"/>
                </a:lnTo>
                <a:lnTo>
                  <a:pt x="98532" y="358716"/>
                </a:lnTo>
                <a:lnTo>
                  <a:pt x="109808" y="353478"/>
                </a:lnTo>
                <a:lnTo>
                  <a:pt x="117297" y="351967"/>
                </a:lnTo>
                <a:lnTo>
                  <a:pt x="125196" y="351967"/>
                </a:lnTo>
                <a:lnTo>
                  <a:pt x="107962" y="200901"/>
                </a:lnTo>
                <a:lnTo>
                  <a:pt x="81256" y="129641"/>
                </a:lnTo>
                <a:lnTo>
                  <a:pt x="74407" y="120713"/>
                </a:lnTo>
                <a:close/>
              </a:path>
              <a:path w="402590" h="670560">
                <a:moveTo>
                  <a:pt x="402551" y="120713"/>
                </a:moveTo>
                <a:lnTo>
                  <a:pt x="368338" y="120713"/>
                </a:lnTo>
                <a:lnTo>
                  <a:pt x="368338" y="368630"/>
                </a:lnTo>
                <a:lnTo>
                  <a:pt x="402551" y="368630"/>
                </a:lnTo>
                <a:lnTo>
                  <a:pt x="402551" y="120713"/>
                </a:lnTo>
                <a:close/>
              </a:path>
              <a:path w="402590" h="670560">
                <a:moveTo>
                  <a:pt x="125196" y="351967"/>
                </a:moveTo>
                <a:lnTo>
                  <a:pt x="122631" y="351967"/>
                </a:lnTo>
                <a:lnTo>
                  <a:pt x="125298" y="352856"/>
                </a:lnTo>
                <a:lnTo>
                  <a:pt x="125196" y="351967"/>
                </a:lnTo>
                <a:close/>
              </a:path>
              <a:path w="402590" h="670560">
                <a:moveTo>
                  <a:pt x="402551" y="48958"/>
                </a:moveTo>
                <a:lnTo>
                  <a:pt x="353251" y="73449"/>
                </a:lnTo>
                <a:lnTo>
                  <a:pt x="309392" y="135176"/>
                </a:lnTo>
                <a:lnTo>
                  <a:pt x="294589" y="200901"/>
                </a:lnTo>
                <a:lnTo>
                  <a:pt x="277253" y="352856"/>
                </a:lnTo>
                <a:lnTo>
                  <a:pt x="279920" y="351967"/>
                </a:lnTo>
                <a:lnTo>
                  <a:pt x="342970" y="351967"/>
                </a:lnTo>
                <a:lnTo>
                  <a:pt x="341682" y="348963"/>
                </a:lnTo>
                <a:lnTo>
                  <a:pt x="329622" y="335587"/>
                </a:lnTo>
                <a:lnTo>
                  <a:pt x="318809" y="327960"/>
                </a:lnTo>
                <a:lnTo>
                  <a:pt x="314121" y="325539"/>
                </a:lnTo>
                <a:lnTo>
                  <a:pt x="323289" y="249997"/>
                </a:lnTo>
                <a:lnTo>
                  <a:pt x="325810" y="228932"/>
                </a:lnTo>
                <a:lnTo>
                  <a:pt x="328790" y="203784"/>
                </a:lnTo>
                <a:lnTo>
                  <a:pt x="338720" y="171875"/>
                </a:lnTo>
                <a:lnTo>
                  <a:pt x="351897" y="145422"/>
                </a:lnTo>
                <a:lnTo>
                  <a:pt x="363408" y="127383"/>
                </a:lnTo>
                <a:lnTo>
                  <a:pt x="368338" y="120713"/>
                </a:lnTo>
                <a:lnTo>
                  <a:pt x="402551" y="120713"/>
                </a:lnTo>
                <a:lnTo>
                  <a:pt x="402551" y="489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000142" y="432003"/>
            <a:ext cx="0" cy="463550"/>
          </a:xfrm>
          <a:custGeom>
            <a:avLst/>
            <a:gdLst/>
            <a:ahLst/>
            <a:cxnLst/>
            <a:rect l="l" t="t" r="r" b="b"/>
            <a:pathLst>
              <a:path h="463550">
                <a:moveTo>
                  <a:pt x="0" y="0"/>
                </a:moveTo>
                <a:lnTo>
                  <a:pt x="0" y="463473"/>
                </a:lnTo>
              </a:path>
            </a:pathLst>
          </a:custGeom>
          <a:ln w="54089">
            <a:solidFill>
              <a:srgbClr val="008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000142" y="895477"/>
            <a:ext cx="0" cy="463550"/>
          </a:xfrm>
          <a:custGeom>
            <a:avLst/>
            <a:gdLst/>
            <a:ahLst/>
            <a:cxnLst/>
            <a:rect l="l" t="t" r="r" b="b"/>
            <a:pathLst>
              <a:path h="463550">
                <a:moveTo>
                  <a:pt x="0" y="0"/>
                </a:moveTo>
                <a:lnTo>
                  <a:pt x="0" y="463473"/>
                </a:lnTo>
              </a:path>
            </a:pathLst>
          </a:custGeom>
          <a:ln w="54089">
            <a:solidFill>
              <a:srgbClr val="FBD0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19298" y="1636420"/>
            <a:ext cx="4022725" cy="5274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7624" y="477939"/>
            <a:ext cx="985815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6991" y="2455469"/>
            <a:ext cx="9939416" cy="4759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just.gov.ua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6655" y="2810853"/>
            <a:ext cx="9565640" cy="3403600"/>
          </a:xfrm>
          <a:custGeom>
            <a:avLst/>
            <a:gdLst/>
            <a:ahLst/>
            <a:cxnLst/>
            <a:rect l="l" t="t" r="r" b="b"/>
            <a:pathLst>
              <a:path w="9565640" h="3403600">
                <a:moveTo>
                  <a:pt x="0" y="3403600"/>
                </a:moveTo>
                <a:lnTo>
                  <a:pt x="9565347" y="3403600"/>
                </a:lnTo>
                <a:lnTo>
                  <a:pt x="9565347" y="0"/>
                </a:lnTo>
                <a:lnTo>
                  <a:pt x="0" y="0"/>
                </a:lnTo>
                <a:lnTo>
                  <a:pt x="0" y="3403600"/>
                </a:lnTo>
                <a:close/>
              </a:path>
            </a:pathLst>
          </a:custGeom>
          <a:solidFill>
            <a:srgbClr val="0083C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314475" y="435407"/>
            <a:ext cx="314325" cy="335280"/>
          </a:xfrm>
          <a:custGeom>
            <a:avLst/>
            <a:gdLst/>
            <a:ahLst/>
            <a:cxnLst/>
            <a:rect l="l" t="t" r="r" b="b"/>
            <a:pathLst>
              <a:path w="314325" h="335280">
                <a:moveTo>
                  <a:pt x="52057" y="0"/>
                </a:moveTo>
                <a:lnTo>
                  <a:pt x="0" y="0"/>
                </a:lnTo>
                <a:lnTo>
                  <a:pt x="0" y="335203"/>
                </a:lnTo>
                <a:lnTo>
                  <a:pt x="55460" y="335203"/>
                </a:lnTo>
                <a:lnTo>
                  <a:pt x="55460" y="130873"/>
                </a:lnTo>
                <a:lnTo>
                  <a:pt x="117438" y="130873"/>
                </a:lnTo>
                <a:lnTo>
                  <a:pt x="115798" y="127457"/>
                </a:lnTo>
                <a:lnTo>
                  <a:pt x="52057" y="0"/>
                </a:lnTo>
                <a:close/>
              </a:path>
              <a:path w="314325" h="335280">
                <a:moveTo>
                  <a:pt x="314299" y="130873"/>
                </a:moveTo>
                <a:lnTo>
                  <a:pt x="258826" y="130873"/>
                </a:lnTo>
                <a:lnTo>
                  <a:pt x="258826" y="335203"/>
                </a:lnTo>
                <a:lnTo>
                  <a:pt x="314299" y="335203"/>
                </a:lnTo>
                <a:lnTo>
                  <a:pt x="314299" y="130873"/>
                </a:lnTo>
                <a:close/>
              </a:path>
              <a:path w="314325" h="335280">
                <a:moveTo>
                  <a:pt x="117438" y="130873"/>
                </a:moveTo>
                <a:lnTo>
                  <a:pt x="57404" y="130873"/>
                </a:lnTo>
                <a:lnTo>
                  <a:pt x="91960" y="199466"/>
                </a:lnTo>
                <a:lnTo>
                  <a:pt x="137680" y="287032"/>
                </a:lnTo>
                <a:lnTo>
                  <a:pt x="178549" y="287032"/>
                </a:lnTo>
                <a:lnTo>
                  <a:pt x="215860" y="213575"/>
                </a:lnTo>
                <a:lnTo>
                  <a:pt x="157137" y="213575"/>
                </a:lnTo>
                <a:lnTo>
                  <a:pt x="117438" y="130873"/>
                </a:lnTo>
                <a:close/>
              </a:path>
              <a:path w="314325" h="335280">
                <a:moveTo>
                  <a:pt x="314299" y="0"/>
                </a:moveTo>
                <a:lnTo>
                  <a:pt x="263207" y="0"/>
                </a:lnTo>
                <a:lnTo>
                  <a:pt x="200926" y="126491"/>
                </a:lnTo>
                <a:lnTo>
                  <a:pt x="160058" y="213575"/>
                </a:lnTo>
                <a:lnTo>
                  <a:pt x="215860" y="213575"/>
                </a:lnTo>
                <a:lnTo>
                  <a:pt x="225742" y="194119"/>
                </a:lnTo>
                <a:lnTo>
                  <a:pt x="256882" y="130873"/>
                </a:lnTo>
                <a:lnTo>
                  <a:pt x="314299" y="130873"/>
                </a:lnTo>
                <a:lnTo>
                  <a:pt x="3142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23637" y="435407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0"/>
                </a:moveTo>
                <a:lnTo>
                  <a:pt x="0" y="335216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5240" y="625843"/>
            <a:ext cx="0" cy="144780"/>
          </a:xfrm>
          <a:custGeom>
            <a:avLst/>
            <a:gdLst/>
            <a:ahLst/>
            <a:cxnLst/>
            <a:rect l="l" t="t" r="r" b="b"/>
            <a:pathLst>
              <a:path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7509" y="600443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501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5240" y="435343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700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41791" y="625640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5">
                <a:moveTo>
                  <a:pt x="0" y="0"/>
                </a:moveTo>
                <a:lnTo>
                  <a:pt x="0" y="144983"/>
                </a:lnTo>
              </a:path>
            </a:pathLst>
          </a:custGeom>
          <a:ln w="5643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41791" y="435407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4">
                <a:moveTo>
                  <a:pt x="0" y="0"/>
                </a:moveTo>
                <a:lnTo>
                  <a:pt x="0" y="140119"/>
                </a:lnTo>
              </a:path>
            </a:pathLst>
          </a:custGeom>
          <a:ln w="5643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63921" y="435407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0"/>
                </a:moveTo>
                <a:lnTo>
                  <a:pt x="0" y="335216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7805" y="432003"/>
            <a:ext cx="222250" cy="342265"/>
          </a:xfrm>
          <a:custGeom>
            <a:avLst/>
            <a:gdLst/>
            <a:ahLst/>
            <a:cxnLst/>
            <a:rect l="l" t="t" r="r" b="b"/>
            <a:pathLst>
              <a:path w="222250" h="342265">
                <a:moveTo>
                  <a:pt x="123583" y="0"/>
                </a:moveTo>
                <a:lnTo>
                  <a:pt x="77355" y="7289"/>
                </a:lnTo>
                <a:lnTo>
                  <a:pt x="37858" y="28460"/>
                </a:lnTo>
                <a:lnTo>
                  <a:pt x="10363" y="62509"/>
                </a:lnTo>
                <a:lnTo>
                  <a:pt x="0" y="108978"/>
                </a:lnTo>
                <a:lnTo>
                  <a:pt x="0" y="233045"/>
                </a:lnTo>
                <a:lnTo>
                  <a:pt x="10363" y="279742"/>
                </a:lnTo>
                <a:lnTo>
                  <a:pt x="37858" y="314045"/>
                </a:lnTo>
                <a:lnTo>
                  <a:pt x="77355" y="334962"/>
                </a:lnTo>
                <a:lnTo>
                  <a:pt x="124066" y="342011"/>
                </a:lnTo>
                <a:lnTo>
                  <a:pt x="138444" y="341465"/>
                </a:lnTo>
                <a:lnTo>
                  <a:pt x="179031" y="333260"/>
                </a:lnTo>
                <a:lnTo>
                  <a:pt x="221856" y="310388"/>
                </a:lnTo>
                <a:lnTo>
                  <a:pt x="209914" y="290931"/>
                </a:lnTo>
                <a:lnTo>
                  <a:pt x="115951" y="290931"/>
                </a:lnTo>
                <a:lnTo>
                  <a:pt x="107835" y="289636"/>
                </a:lnTo>
                <a:lnTo>
                  <a:pt x="72861" y="270440"/>
                </a:lnTo>
                <a:lnTo>
                  <a:pt x="55830" y="230761"/>
                </a:lnTo>
                <a:lnTo>
                  <a:pt x="55448" y="221843"/>
                </a:lnTo>
                <a:lnTo>
                  <a:pt x="55448" y="120167"/>
                </a:lnTo>
                <a:lnTo>
                  <a:pt x="64811" y="82278"/>
                </a:lnTo>
                <a:lnTo>
                  <a:pt x="107759" y="52387"/>
                </a:lnTo>
                <a:lnTo>
                  <a:pt x="209608" y="51079"/>
                </a:lnTo>
                <a:lnTo>
                  <a:pt x="221856" y="31623"/>
                </a:lnTo>
                <a:lnTo>
                  <a:pt x="176860" y="7772"/>
                </a:lnTo>
                <a:lnTo>
                  <a:pt x="137308" y="485"/>
                </a:lnTo>
                <a:lnTo>
                  <a:pt x="123583" y="0"/>
                </a:lnTo>
                <a:close/>
              </a:path>
              <a:path w="222250" h="342265">
                <a:moveTo>
                  <a:pt x="195580" y="267576"/>
                </a:moveTo>
                <a:lnTo>
                  <a:pt x="160540" y="285826"/>
                </a:lnTo>
                <a:lnTo>
                  <a:pt x="124066" y="290931"/>
                </a:lnTo>
                <a:lnTo>
                  <a:pt x="209914" y="290931"/>
                </a:lnTo>
                <a:lnTo>
                  <a:pt x="195580" y="267576"/>
                </a:lnTo>
                <a:close/>
              </a:path>
              <a:path w="222250" h="342265">
                <a:moveTo>
                  <a:pt x="209608" y="51079"/>
                </a:moveTo>
                <a:lnTo>
                  <a:pt x="124548" y="51079"/>
                </a:lnTo>
                <a:lnTo>
                  <a:pt x="133604" y="51443"/>
                </a:lnTo>
                <a:lnTo>
                  <a:pt x="142786" y="52538"/>
                </a:lnTo>
                <a:lnTo>
                  <a:pt x="179279" y="64338"/>
                </a:lnTo>
                <a:lnTo>
                  <a:pt x="194602" y="74917"/>
                </a:lnTo>
                <a:lnTo>
                  <a:pt x="209608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2696" y="485521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102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2039" y="46046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817" y="0"/>
                </a:lnTo>
              </a:path>
            </a:pathLst>
          </a:custGeom>
          <a:ln w="5011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79839" y="745287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202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07569" y="627177"/>
            <a:ext cx="0" cy="9271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79839" y="602412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387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7569" y="484937"/>
            <a:ext cx="0" cy="9271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710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79839" y="460172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202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53232" y="435407"/>
            <a:ext cx="240029" cy="335280"/>
          </a:xfrm>
          <a:custGeom>
            <a:avLst/>
            <a:gdLst/>
            <a:ahLst/>
            <a:cxnLst/>
            <a:rect l="l" t="t" r="r" b="b"/>
            <a:pathLst>
              <a:path w="240029" h="335280">
                <a:moveTo>
                  <a:pt x="144500" y="0"/>
                </a:moveTo>
                <a:lnTo>
                  <a:pt x="0" y="0"/>
                </a:lnTo>
                <a:lnTo>
                  <a:pt x="0" y="335203"/>
                </a:lnTo>
                <a:lnTo>
                  <a:pt x="55473" y="335203"/>
                </a:lnTo>
                <a:lnTo>
                  <a:pt x="55473" y="204825"/>
                </a:lnTo>
                <a:lnTo>
                  <a:pt x="143548" y="204825"/>
                </a:lnTo>
                <a:lnTo>
                  <a:pt x="184149" y="195580"/>
                </a:lnTo>
                <a:lnTo>
                  <a:pt x="214312" y="171488"/>
                </a:lnTo>
                <a:lnTo>
                  <a:pt x="225827" y="154711"/>
                </a:lnTo>
                <a:lnTo>
                  <a:pt x="55473" y="154711"/>
                </a:lnTo>
                <a:lnTo>
                  <a:pt x="55473" y="50114"/>
                </a:lnTo>
                <a:lnTo>
                  <a:pt x="227442" y="50114"/>
                </a:lnTo>
                <a:lnTo>
                  <a:pt x="226714" y="48583"/>
                </a:lnTo>
                <a:lnTo>
                  <a:pt x="195430" y="14198"/>
                </a:lnTo>
                <a:lnTo>
                  <a:pt x="156274" y="578"/>
                </a:lnTo>
                <a:lnTo>
                  <a:pt x="144500" y="0"/>
                </a:lnTo>
                <a:close/>
              </a:path>
              <a:path w="240029" h="335280">
                <a:moveTo>
                  <a:pt x="227442" y="50114"/>
                </a:moveTo>
                <a:lnTo>
                  <a:pt x="132333" y="50114"/>
                </a:lnTo>
                <a:lnTo>
                  <a:pt x="143880" y="51016"/>
                </a:lnTo>
                <a:lnTo>
                  <a:pt x="154174" y="53721"/>
                </a:lnTo>
                <a:lnTo>
                  <a:pt x="181784" y="81208"/>
                </a:lnTo>
                <a:lnTo>
                  <a:pt x="185381" y="102412"/>
                </a:lnTo>
                <a:lnTo>
                  <a:pt x="184482" y="113573"/>
                </a:lnTo>
                <a:lnTo>
                  <a:pt x="163216" y="146594"/>
                </a:lnTo>
                <a:lnTo>
                  <a:pt x="132333" y="154711"/>
                </a:lnTo>
                <a:lnTo>
                  <a:pt x="225827" y="154711"/>
                </a:lnTo>
                <a:lnTo>
                  <a:pt x="239453" y="111181"/>
                </a:lnTo>
                <a:lnTo>
                  <a:pt x="239864" y="102158"/>
                </a:lnTo>
                <a:lnTo>
                  <a:pt x="239498" y="93148"/>
                </a:lnTo>
                <a:lnTo>
                  <a:pt x="238401" y="84102"/>
                </a:lnTo>
                <a:lnTo>
                  <a:pt x="236575" y="75023"/>
                </a:lnTo>
                <a:lnTo>
                  <a:pt x="234022" y="65913"/>
                </a:lnTo>
                <a:lnTo>
                  <a:pt x="230729" y="57022"/>
                </a:lnTo>
                <a:lnTo>
                  <a:pt x="227442" y="501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28111" y="432003"/>
            <a:ext cx="222250" cy="342265"/>
          </a:xfrm>
          <a:custGeom>
            <a:avLst/>
            <a:gdLst/>
            <a:ahLst/>
            <a:cxnLst/>
            <a:rect l="l" t="t" r="r" b="b"/>
            <a:pathLst>
              <a:path w="222250" h="342265">
                <a:moveTo>
                  <a:pt x="123571" y="0"/>
                </a:moveTo>
                <a:lnTo>
                  <a:pt x="77355" y="7289"/>
                </a:lnTo>
                <a:lnTo>
                  <a:pt x="37846" y="28460"/>
                </a:lnTo>
                <a:lnTo>
                  <a:pt x="10363" y="62509"/>
                </a:lnTo>
                <a:lnTo>
                  <a:pt x="0" y="108978"/>
                </a:lnTo>
                <a:lnTo>
                  <a:pt x="0" y="233045"/>
                </a:lnTo>
                <a:lnTo>
                  <a:pt x="10363" y="279742"/>
                </a:lnTo>
                <a:lnTo>
                  <a:pt x="37846" y="314045"/>
                </a:lnTo>
                <a:lnTo>
                  <a:pt x="77355" y="334962"/>
                </a:lnTo>
                <a:lnTo>
                  <a:pt x="124066" y="342011"/>
                </a:lnTo>
                <a:lnTo>
                  <a:pt x="138444" y="341465"/>
                </a:lnTo>
                <a:lnTo>
                  <a:pt x="179044" y="333260"/>
                </a:lnTo>
                <a:lnTo>
                  <a:pt x="221869" y="310388"/>
                </a:lnTo>
                <a:lnTo>
                  <a:pt x="209921" y="290931"/>
                </a:lnTo>
                <a:lnTo>
                  <a:pt x="115951" y="290931"/>
                </a:lnTo>
                <a:lnTo>
                  <a:pt x="107835" y="289636"/>
                </a:lnTo>
                <a:lnTo>
                  <a:pt x="72852" y="270440"/>
                </a:lnTo>
                <a:lnTo>
                  <a:pt x="55841" y="230761"/>
                </a:lnTo>
                <a:lnTo>
                  <a:pt x="55460" y="221843"/>
                </a:lnTo>
                <a:lnTo>
                  <a:pt x="55460" y="120167"/>
                </a:lnTo>
                <a:lnTo>
                  <a:pt x="64814" y="82278"/>
                </a:lnTo>
                <a:lnTo>
                  <a:pt x="107772" y="52387"/>
                </a:lnTo>
                <a:lnTo>
                  <a:pt x="116103" y="51079"/>
                </a:lnTo>
                <a:lnTo>
                  <a:pt x="209620" y="51079"/>
                </a:lnTo>
                <a:lnTo>
                  <a:pt x="221869" y="31623"/>
                </a:lnTo>
                <a:lnTo>
                  <a:pt x="176847" y="7772"/>
                </a:lnTo>
                <a:lnTo>
                  <a:pt x="137306" y="485"/>
                </a:lnTo>
                <a:lnTo>
                  <a:pt x="123571" y="0"/>
                </a:lnTo>
                <a:close/>
              </a:path>
              <a:path w="222250" h="342265">
                <a:moveTo>
                  <a:pt x="195580" y="267576"/>
                </a:moveTo>
                <a:lnTo>
                  <a:pt x="160540" y="285826"/>
                </a:lnTo>
                <a:lnTo>
                  <a:pt x="124066" y="290931"/>
                </a:lnTo>
                <a:lnTo>
                  <a:pt x="209921" y="290931"/>
                </a:lnTo>
                <a:lnTo>
                  <a:pt x="195580" y="267576"/>
                </a:lnTo>
                <a:close/>
              </a:path>
              <a:path w="222250" h="342265">
                <a:moveTo>
                  <a:pt x="209620" y="51079"/>
                </a:moveTo>
                <a:lnTo>
                  <a:pt x="124548" y="51079"/>
                </a:lnTo>
                <a:lnTo>
                  <a:pt x="133604" y="51443"/>
                </a:lnTo>
                <a:lnTo>
                  <a:pt x="142786" y="52538"/>
                </a:lnTo>
                <a:lnTo>
                  <a:pt x="179281" y="64338"/>
                </a:lnTo>
                <a:lnTo>
                  <a:pt x="194614" y="74917"/>
                </a:lnTo>
                <a:lnTo>
                  <a:pt x="209620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92994" y="485521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102"/>
                </a:lnTo>
              </a:path>
            </a:pathLst>
          </a:custGeom>
          <a:ln w="554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72319" y="46046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842" y="0"/>
                </a:lnTo>
              </a:path>
            </a:pathLst>
          </a:custGeom>
          <a:ln w="5011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48671" y="435419"/>
            <a:ext cx="247015" cy="335280"/>
          </a:xfrm>
          <a:custGeom>
            <a:avLst/>
            <a:gdLst/>
            <a:ahLst/>
            <a:cxnLst/>
            <a:rect l="l" t="t" r="r" b="b"/>
            <a:pathLst>
              <a:path w="247014" h="335280">
                <a:moveTo>
                  <a:pt x="144983" y="0"/>
                </a:moveTo>
                <a:lnTo>
                  <a:pt x="0" y="0"/>
                </a:lnTo>
                <a:lnTo>
                  <a:pt x="0" y="335203"/>
                </a:lnTo>
                <a:lnTo>
                  <a:pt x="150825" y="335203"/>
                </a:lnTo>
                <a:lnTo>
                  <a:pt x="162167" y="334686"/>
                </a:lnTo>
                <a:lnTo>
                  <a:pt x="200805" y="322441"/>
                </a:lnTo>
                <a:lnTo>
                  <a:pt x="232978" y="289958"/>
                </a:lnTo>
                <a:lnTo>
                  <a:pt x="235477" y="285089"/>
                </a:lnTo>
                <a:lnTo>
                  <a:pt x="55473" y="285089"/>
                </a:lnTo>
                <a:lnTo>
                  <a:pt x="55473" y="184873"/>
                </a:lnTo>
                <a:lnTo>
                  <a:pt x="230141" y="184873"/>
                </a:lnTo>
                <a:lnTo>
                  <a:pt x="229057" y="183147"/>
                </a:lnTo>
                <a:lnTo>
                  <a:pt x="220997" y="174101"/>
                </a:lnTo>
                <a:lnTo>
                  <a:pt x="211296" y="166240"/>
                </a:lnTo>
                <a:lnTo>
                  <a:pt x="199948" y="159562"/>
                </a:lnTo>
                <a:lnTo>
                  <a:pt x="210140" y="153045"/>
                </a:lnTo>
                <a:lnTo>
                  <a:pt x="218809" y="145645"/>
                </a:lnTo>
                <a:lnTo>
                  <a:pt x="225957" y="137361"/>
                </a:lnTo>
                <a:lnTo>
                  <a:pt x="226658" y="136220"/>
                </a:lnTo>
                <a:lnTo>
                  <a:pt x="55473" y="136220"/>
                </a:lnTo>
                <a:lnTo>
                  <a:pt x="55473" y="50101"/>
                </a:lnTo>
                <a:lnTo>
                  <a:pt x="232899" y="50101"/>
                </a:lnTo>
                <a:lnTo>
                  <a:pt x="231831" y="47659"/>
                </a:lnTo>
                <a:lnTo>
                  <a:pt x="203731" y="15863"/>
                </a:lnTo>
                <a:lnTo>
                  <a:pt x="167425" y="1820"/>
                </a:lnTo>
                <a:lnTo>
                  <a:pt x="156556" y="455"/>
                </a:lnTo>
                <a:lnTo>
                  <a:pt x="144983" y="0"/>
                </a:lnTo>
                <a:close/>
              </a:path>
              <a:path w="247014" h="335280">
                <a:moveTo>
                  <a:pt x="230141" y="184873"/>
                </a:moveTo>
                <a:lnTo>
                  <a:pt x="135750" y="184873"/>
                </a:lnTo>
                <a:lnTo>
                  <a:pt x="146313" y="185719"/>
                </a:lnTo>
                <a:lnTo>
                  <a:pt x="156116" y="188260"/>
                </a:lnTo>
                <a:lnTo>
                  <a:pt x="185308" y="214404"/>
                </a:lnTo>
                <a:lnTo>
                  <a:pt x="189268" y="235229"/>
                </a:lnTo>
                <a:lnTo>
                  <a:pt x="188430" y="246228"/>
                </a:lnTo>
                <a:lnTo>
                  <a:pt x="159280" y="281763"/>
                </a:lnTo>
                <a:lnTo>
                  <a:pt x="136220" y="285089"/>
                </a:lnTo>
                <a:lnTo>
                  <a:pt x="235477" y="285089"/>
                </a:lnTo>
                <a:lnTo>
                  <a:pt x="246289" y="245851"/>
                </a:lnTo>
                <a:lnTo>
                  <a:pt x="246672" y="236448"/>
                </a:lnTo>
                <a:lnTo>
                  <a:pt x="245970" y="225726"/>
                </a:lnTo>
                <a:lnTo>
                  <a:pt x="243868" y="214972"/>
                </a:lnTo>
                <a:lnTo>
                  <a:pt x="240371" y="204190"/>
                </a:lnTo>
                <a:lnTo>
                  <a:pt x="235483" y="193382"/>
                </a:lnTo>
                <a:lnTo>
                  <a:pt x="230141" y="184873"/>
                </a:lnTo>
                <a:close/>
              </a:path>
              <a:path w="247014" h="335280">
                <a:moveTo>
                  <a:pt x="232899" y="50101"/>
                </a:moveTo>
                <a:lnTo>
                  <a:pt x="132130" y="50101"/>
                </a:lnTo>
                <a:lnTo>
                  <a:pt x="143901" y="50756"/>
                </a:lnTo>
                <a:lnTo>
                  <a:pt x="154297" y="52719"/>
                </a:lnTo>
                <a:lnTo>
                  <a:pt x="184004" y="82961"/>
                </a:lnTo>
                <a:lnTo>
                  <a:pt x="184873" y="93408"/>
                </a:lnTo>
                <a:lnTo>
                  <a:pt x="183990" y="103043"/>
                </a:lnTo>
                <a:lnTo>
                  <a:pt x="154593" y="133421"/>
                </a:lnTo>
                <a:lnTo>
                  <a:pt x="134569" y="136220"/>
                </a:lnTo>
                <a:lnTo>
                  <a:pt x="226658" y="136220"/>
                </a:lnTo>
                <a:lnTo>
                  <a:pt x="240692" y="99227"/>
                </a:lnTo>
                <a:lnTo>
                  <a:pt x="241300" y="89509"/>
                </a:lnTo>
                <a:lnTo>
                  <a:pt x="240923" y="80635"/>
                </a:lnTo>
                <a:lnTo>
                  <a:pt x="239790" y="71999"/>
                </a:lnTo>
                <a:lnTo>
                  <a:pt x="237897" y="63606"/>
                </a:lnTo>
                <a:lnTo>
                  <a:pt x="235242" y="55460"/>
                </a:lnTo>
                <a:lnTo>
                  <a:pt x="232899" y="5010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42041" y="432003"/>
            <a:ext cx="252095" cy="342265"/>
          </a:xfrm>
          <a:custGeom>
            <a:avLst/>
            <a:gdLst/>
            <a:ahLst/>
            <a:cxnLst/>
            <a:rect l="l" t="t" r="r" b="b"/>
            <a:pathLst>
              <a:path w="252095" h="342265">
                <a:moveTo>
                  <a:pt x="125768" y="0"/>
                </a:moveTo>
                <a:lnTo>
                  <a:pt x="76707" y="7531"/>
                </a:lnTo>
                <a:lnTo>
                  <a:pt x="36906" y="29425"/>
                </a:lnTo>
                <a:lnTo>
                  <a:pt x="9956" y="64223"/>
                </a:lnTo>
                <a:lnTo>
                  <a:pt x="0" y="110921"/>
                </a:lnTo>
                <a:lnTo>
                  <a:pt x="30" y="230761"/>
                </a:lnTo>
                <a:lnTo>
                  <a:pt x="9715" y="277317"/>
                </a:lnTo>
                <a:lnTo>
                  <a:pt x="36182" y="312585"/>
                </a:lnTo>
                <a:lnTo>
                  <a:pt x="75996" y="334479"/>
                </a:lnTo>
                <a:lnTo>
                  <a:pt x="125768" y="342010"/>
                </a:lnTo>
                <a:lnTo>
                  <a:pt x="138677" y="341541"/>
                </a:lnTo>
                <a:lnTo>
                  <a:pt x="186219" y="330281"/>
                </a:lnTo>
                <a:lnTo>
                  <a:pt x="223502" y="305001"/>
                </a:lnTo>
                <a:lnTo>
                  <a:pt x="234554" y="290931"/>
                </a:lnTo>
                <a:lnTo>
                  <a:pt x="125768" y="290931"/>
                </a:lnTo>
                <a:lnTo>
                  <a:pt x="118991" y="290688"/>
                </a:lnTo>
                <a:lnTo>
                  <a:pt x="82011" y="278746"/>
                </a:lnTo>
                <a:lnTo>
                  <a:pt x="58761" y="246569"/>
                </a:lnTo>
                <a:lnTo>
                  <a:pt x="55460" y="221843"/>
                </a:lnTo>
                <a:lnTo>
                  <a:pt x="55460" y="120167"/>
                </a:lnTo>
                <a:lnTo>
                  <a:pt x="64481" y="82746"/>
                </a:lnTo>
                <a:lnTo>
                  <a:pt x="92766" y="57216"/>
                </a:lnTo>
                <a:lnTo>
                  <a:pt x="125768" y="51079"/>
                </a:lnTo>
                <a:lnTo>
                  <a:pt x="233906" y="51079"/>
                </a:lnTo>
                <a:lnTo>
                  <a:pt x="230279" y="45848"/>
                </a:lnTo>
                <a:lnTo>
                  <a:pt x="196173" y="17213"/>
                </a:lnTo>
                <a:lnTo>
                  <a:pt x="150833" y="1943"/>
                </a:lnTo>
                <a:lnTo>
                  <a:pt x="138464" y="485"/>
                </a:lnTo>
                <a:lnTo>
                  <a:pt x="125768" y="0"/>
                </a:lnTo>
                <a:close/>
              </a:path>
              <a:path w="252095" h="342265">
                <a:moveTo>
                  <a:pt x="233906" y="51079"/>
                </a:moveTo>
                <a:lnTo>
                  <a:pt x="125768" y="51079"/>
                </a:lnTo>
                <a:lnTo>
                  <a:pt x="132554" y="51324"/>
                </a:lnTo>
                <a:lnTo>
                  <a:pt x="139252" y="52057"/>
                </a:lnTo>
                <a:lnTo>
                  <a:pt x="175082" y="67373"/>
                </a:lnTo>
                <a:lnTo>
                  <a:pt x="195089" y="103382"/>
                </a:lnTo>
                <a:lnTo>
                  <a:pt x="196557" y="120167"/>
                </a:lnTo>
                <a:lnTo>
                  <a:pt x="196557" y="221843"/>
                </a:lnTo>
                <a:lnTo>
                  <a:pt x="187508" y="259734"/>
                </a:lnTo>
                <a:lnTo>
                  <a:pt x="158637" y="284828"/>
                </a:lnTo>
                <a:lnTo>
                  <a:pt x="125768" y="290931"/>
                </a:lnTo>
                <a:lnTo>
                  <a:pt x="234554" y="290931"/>
                </a:lnTo>
                <a:lnTo>
                  <a:pt x="249589" y="255058"/>
                </a:lnTo>
                <a:lnTo>
                  <a:pt x="251988" y="230761"/>
                </a:lnTo>
                <a:lnTo>
                  <a:pt x="251971" y="110921"/>
                </a:lnTo>
                <a:lnTo>
                  <a:pt x="242061" y="64947"/>
                </a:lnTo>
                <a:lnTo>
                  <a:pt x="236609" y="54978"/>
                </a:lnTo>
                <a:lnTo>
                  <a:pt x="233906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15923" y="932828"/>
            <a:ext cx="334010" cy="342265"/>
          </a:xfrm>
          <a:custGeom>
            <a:avLst/>
            <a:gdLst/>
            <a:ahLst/>
            <a:cxnLst/>
            <a:rect l="l" t="t" r="r" b="b"/>
            <a:pathLst>
              <a:path w="334010" h="342265">
                <a:moveTo>
                  <a:pt x="153263" y="193636"/>
                </a:moveTo>
                <a:lnTo>
                  <a:pt x="97802" y="193636"/>
                </a:lnTo>
                <a:lnTo>
                  <a:pt x="97802" y="230123"/>
                </a:lnTo>
                <a:lnTo>
                  <a:pt x="106057" y="277317"/>
                </a:lnTo>
                <a:lnTo>
                  <a:pt x="129844" y="312585"/>
                </a:lnTo>
                <a:lnTo>
                  <a:pt x="166979" y="334479"/>
                </a:lnTo>
                <a:lnTo>
                  <a:pt x="215785" y="342023"/>
                </a:lnTo>
                <a:lnTo>
                  <a:pt x="228596" y="341550"/>
                </a:lnTo>
                <a:lnTo>
                  <a:pt x="274040" y="330281"/>
                </a:lnTo>
                <a:lnTo>
                  <a:pt x="308421" y="305001"/>
                </a:lnTo>
                <a:lnTo>
                  <a:pt x="318380" y="290944"/>
                </a:lnTo>
                <a:lnTo>
                  <a:pt x="215785" y="290944"/>
                </a:lnTo>
                <a:lnTo>
                  <a:pt x="202717" y="289955"/>
                </a:lnTo>
                <a:lnTo>
                  <a:pt x="163154" y="265868"/>
                </a:lnTo>
                <a:lnTo>
                  <a:pt x="153263" y="221843"/>
                </a:lnTo>
                <a:lnTo>
                  <a:pt x="153263" y="193636"/>
                </a:lnTo>
                <a:close/>
              </a:path>
              <a:path w="334010" h="342265">
                <a:moveTo>
                  <a:pt x="55473" y="3416"/>
                </a:moveTo>
                <a:lnTo>
                  <a:pt x="0" y="3416"/>
                </a:lnTo>
                <a:lnTo>
                  <a:pt x="0" y="338620"/>
                </a:lnTo>
                <a:lnTo>
                  <a:pt x="55473" y="338620"/>
                </a:lnTo>
                <a:lnTo>
                  <a:pt x="55473" y="193636"/>
                </a:lnTo>
                <a:lnTo>
                  <a:pt x="153263" y="193636"/>
                </a:lnTo>
                <a:lnTo>
                  <a:pt x="153263" y="143522"/>
                </a:lnTo>
                <a:lnTo>
                  <a:pt x="55473" y="143522"/>
                </a:lnTo>
                <a:lnTo>
                  <a:pt x="55473" y="3416"/>
                </a:lnTo>
                <a:close/>
              </a:path>
              <a:path w="334010" h="342265">
                <a:moveTo>
                  <a:pt x="317771" y="51092"/>
                </a:moveTo>
                <a:lnTo>
                  <a:pt x="215785" y="51092"/>
                </a:lnTo>
                <a:lnTo>
                  <a:pt x="229044" y="52109"/>
                </a:lnTo>
                <a:lnTo>
                  <a:pt x="240992" y="55162"/>
                </a:lnTo>
                <a:lnTo>
                  <a:pt x="273961" y="88733"/>
                </a:lnTo>
                <a:lnTo>
                  <a:pt x="278295" y="120167"/>
                </a:lnTo>
                <a:lnTo>
                  <a:pt x="278295" y="221843"/>
                </a:lnTo>
                <a:lnTo>
                  <a:pt x="268404" y="265868"/>
                </a:lnTo>
                <a:lnTo>
                  <a:pt x="228844" y="289955"/>
                </a:lnTo>
                <a:lnTo>
                  <a:pt x="215785" y="290944"/>
                </a:lnTo>
                <a:lnTo>
                  <a:pt x="318380" y="290944"/>
                </a:lnTo>
                <a:lnTo>
                  <a:pt x="331631" y="255058"/>
                </a:lnTo>
                <a:lnTo>
                  <a:pt x="333755" y="230123"/>
                </a:lnTo>
                <a:lnTo>
                  <a:pt x="333714" y="110934"/>
                </a:lnTo>
                <a:lnTo>
                  <a:pt x="325018" y="64960"/>
                </a:lnTo>
                <a:lnTo>
                  <a:pt x="320208" y="55013"/>
                </a:lnTo>
                <a:lnTo>
                  <a:pt x="317771" y="51092"/>
                </a:lnTo>
                <a:close/>
              </a:path>
              <a:path w="334010" h="342265">
                <a:moveTo>
                  <a:pt x="215785" y="0"/>
                </a:moveTo>
                <a:lnTo>
                  <a:pt x="167957" y="7543"/>
                </a:lnTo>
                <a:lnTo>
                  <a:pt x="130568" y="29425"/>
                </a:lnTo>
                <a:lnTo>
                  <a:pt x="106298" y="64223"/>
                </a:lnTo>
                <a:lnTo>
                  <a:pt x="97802" y="110934"/>
                </a:lnTo>
                <a:lnTo>
                  <a:pt x="97802" y="143522"/>
                </a:lnTo>
                <a:lnTo>
                  <a:pt x="153263" y="143522"/>
                </a:lnTo>
                <a:lnTo>
                  <a:pt x="153263" y="120167"/>
                </a:lnTo>
                <a:lnTo>
                  <a:pt x="154345" y="103188"/>
                </a:lnTo>
                <a:lnTo>
                  <a:pt x="170599" y="67386"/>
                </a:lnTo>
                <a:lnTo>
                  <a:pt x="215785" y="51092"/>
                </a:lnTo>
                <a:lnTo>
                  <a:pt x="317771" y="51092"/>
                </a:lnTo>
                <a:lnTo>
                  <a:pt x="314520" y="45859"/>
                </a:lnTo>
                <a:lnTo>
                  <a:pt x="283260" y="17219"/>
                </a:lnTo>
                <a:lnTo>
                  <a:pt x="240476" y="1949"/>
                </a:lnTo>
                <a:lnTo>
                  <a:pt x="228387" y="487"/>
                </a:lnTo>
                <a:lnTo>
                  <a:pt x="2157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04162" y="932828"/>
            <a:ext cx="222250" cy="342265"/>
          </a:xfrm>
          <a:custGeom>
            <a:avLst/>
            <a:gdLst/>
            <a:ahLst/>
            <a:cxnLst/>
            <a:rect l="l" t="t" r="r" b="b"/>
            <a:pathLst>
              <a:path w="222250" h="342265">
                <a:moveTo>
                  <a:pt x="123583" y="0"/>
                </a:moveTo>
                <a:lnTo>
                  <a:pt x="77368" y="7289"/>
                </a:lnTo>
                <a:lnTo>
                  <a:pt x="37858" y="28460"/>
                </a:lnTo>
                <a:lnTo>
                  <a:pt x="10375" y="62522"/>
                </a:lnTo>
                <a:lnTo>
                  <a:pt x="0" y="108978"/>
                </a:lnTo>
                <a:lnTo>
                  <a:pt x="0" y="233032"/>
                </a:lnTo>
                <a:lnTo>
                  <a:pt x="10375" y="279742"/>
                </a:lnTo>
                <a:lnTo>
                  <a:pt x="37858" y="314058"/>
                </a:lnTo>
                <a:lnTo>
                  <a:pt x="77368" y="334962"/>
                </a:lnTo>
                <a:lnTo>
                  <a:pt x="124066" y="342011"/>
                </a:lnTo>
                <a:lnTo>
                  <a:pt x="138452" y="341465"/>
                </a:lnTo>
                <a:lnTo>
                  <a:pt x="179044" y="333260"/>
                </a:lnTo>
                <a:lnTo>
                  <a:pt x="221869" y="310388"/>
                </a:lnTo>
                <a:lnTo>
                  <a:pt x="209921" y="290931"/>
                </a:lnTo>
                <a:lnTo>
                  <a:pt x="115963" y="290931"/>
                </a:lnTo>
                <a:lnTo>
                  <a:pt x="107848" y="289636"/>
                </a:lnTo>
                <a:lnTo>
                  <a:pt x="72863" y="270440"/>
                </a:lnTo>
                <a:lnTo>
                  <a:pt x="55841" y="230756"/>
                </a:lnTo>
                <a:lnTo>
                  <a:pt x="55460" y="221843"/>
                </a:lnTo>
                <a:lnTo>
                  <a:pt x="55460" y="120167"/>
                </a:lnTo>
                <a:lnTo>
                  <a:pt x="64816" y="82278"/>
                </a:lnTo>
                <a:lnTo>
                  <a:pt x="107772" y="52387"/>
                </a:lnTo>
                <a:lnTo>
                  <a:pt x="116116" y="51079"/>
                </a:lnTo>
                <a:lnTo>
                  <a:pt x="209620" y="51079"/>
                </a:lnTo>
                <a:lnTo>
                  <a:pt x="221869" y="31623"/>
                </a:lnTo>
                <a:lnTo>
                  <a:pt x="176860" y="7772"/>
                </a:lnTo>
                <a:lnTo>
                  <a:pt x="137314" y="485"/>
                </a:lnTo>
                <a:lnTo>
                  <a:pt x="123583" y="0"/>
                </a:lnTo>
                <a:close/>
              </a:path>
              <a:path w="222250" h="342265">
                <a:moveTo>
                  <a:pt x="195580" y="267576"/>
                </a:moveTo>
                <a:lnTo>
                  <a:pt x="160553" y="285826"/>
                </a:lnTo>
                <a:lnTo>
                  <a:pt x="124066" y="290931"/>
                </a:lnTo>
                <a:lnTo>
                  <a:pt x="209921" y="290931"/>
                </a:lnTo>
                <a:lnTo>
                  <a:pt x="195580" y="267576"/>
                </a:lnTo>
                <a:close/>
              </a:path>
              <a:path w="222250" h="342265">
                <a:moveTo>
                  <a:pt x="209620" y="51079"/>
                </a:moveTo>
                <a:lnTo>
                  <a:pt x="124548" y="51079"/>
                </a:lnTo>
                <a:lnTo>
                  <a:pt x="133611" y="51443"/>
                </a:lnTo>
                <a:lnTo>
                  <a:pt x="142797" y="52538"/>
                </a:lnTo>
                <a:lnTo>
                  <a:pt x="179292" y="64342"/>
                </a:lnTo>
                <a:lnTo>
                  <a:pt x="194614" y="74917"/>
                </a:lnTo>
                <a:lnTo>
                  <a:pt x="209620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69052" y="986345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08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48395" y="961288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830" y="0"/>
                </a:lnTo>
              </a:path>
            </a:pathLst>
          </a:custGeom>
          <a:ln w="5011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5217" y="936231"/>
            <a:ext cx="263525" cy="335280"/>
          </a:xfrm>
          <a:custGeom>
            <a:avLst/>
            <a:gdLst/>
            <a:ahLst/>
            <a:cxnLst/>
            <a:rect l="l" t="t" r="r" b="b"/>
            <a:pathLst>
              <a:path w="263525" h="335280">
                <a:moveTo>
                  <a:pt x="55473" y="0"/>
                </a:moveTo>
                <a:lnTo>
                  <a:pt x="0" y="0"/>
                </a:lnTo>
                <a:lnTo>
                  <a:pt x="0" y="335203"/>
                </a:lnTo>
                <a:lnTo>
                  <a:pt x="51092" y="335203"/>
                </a:lnTo>
                <a:lnTo>
                  <a:pt x="53352" y="331647"/>
                </a:lnTo>
                <a:lnTo>
                  <a:pt x="63246" y="316217"/>
                </a:lnTo>
                <a:lnTo>
                  <a:pt x="72739" y="301580"/>
                </a:lnTo>
                <a:lnTo>
                  <a:pt x="95662" y="266553"/>
                </a:lnTo>
                <a:lnTo>
                  <a:pt x="113907" y="238391"/>
                </a:lnTo>
                <a:lnTo>
                  <a:pt x="55473" y="238391"/>
                </a:lnTo>
                <a:lnTo>
                  <a:pt x="55473" y="0"/>
                </a:lnTo>
                <a:close/>
              </a:path>
              <a:path w="263525" h="335280">
                <a:moveTo>
                  <a:pt x="263207" y="95834"/>
                </a:moveTo>
                <a:lnTo>
                  <a:pt x="207733" y="95834"/>
                </a:lnTo>
                <a:lnTo>
                  <a:pt x="207733" y="335203"/>
                </a:lnTo>
                <a:lnTo>
                  <a:pt x="263207" y="335203"/>
                </a:lnTo>
                <a:lnTo>
                  <a:pt x="263207" y="95834"/>
                </a:lnTo>
                <a:close/>
              </a:path>
              <a:path w="263525" h="335280">
                <a:moveTo>
                  <a:pt x="263207" y="0"/>
                </a:moveTo>
                <a:lnTo>
                  <a:pt x="211150" y="0"/>
                </a:lnTo>
                <a:lnTo>
                  <a:pt x="57886" y="238391"/>
                </a:lnTo>
                <a:lnTo>
                  <a:pt x="113907" y="238391"/>
                </a:lnTo>
                <a:lnTo>
                  <a:pt x="162661" y="162661"/>
                </a:lnTo>
                <a:lnTo>
                  <a:pt x="164934" y="159080"/>
                </a:lnTo>
                <a:lnTo>
                  <a:pt x="170026" y="151289"/>
                </a:lnTo>
                <a:lnTo>
                  <a:pt x="195029" y="111834"/>
                </a:lnTo>
                <a:lnTo>
                  <a:pt x="204825" y="95834"/>
                </a:lnTo>
                <a:lnTo>
                  <a:pt x="263207" y="95834"/>
                </a:lnTo>
                <a:lnTo>
                  <a:pt x="26320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73514" y="1271511"/>
            <a:ext cx="52705" cy="73660"/>
          </a:xfrm>
          <a:custGeom>
            <a:avLst/>
            <a:gdLst/>
            <a:ahLst/>
            <a:cxnLst/>
            <a:rect l="l" t="t" r="r" b="b"/>
            <a:pathLst>
              <a:path w="52705" h="73659">
                <a:moveTo>
                  <a:pt x="0" y="73660"/>
                </a:moveTo>
                <a:lnTo>
                  <a:pt x="52552" y="73660"/>
                </a:lnTo>
                <a:lnTo>
                  <a:pt x="52552" y="0"/>
                </a:lnTo>
                <a:lnTo>
                  <a:pt x="0" y="0"/>
                </a:lnTo>
                <a:lnTo>
                  <a:pt x="0" y="736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44851" y="1246111"/>
            <a:ext cx="281305" cy="0"/>
          </a:xfrm>
          <a:custGeom>
            <a:avLst/>
            <a:gdLst/>
            <a:ahLst/>
            <a:cxnLst/>
            <a:rect l="l" t="t" r="r" b="b"/>
            <a:pathLst>
              <a:path w="281305">
                <a:moveTo>
                  <a:pt x="0" y="0"/>
                </a:moveTo>
                <a:lnTo>
                  <a:pt x="281216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72581" y="936231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47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69133" y="936231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102"/>
                </a:lnTo>
              </a:path>
            </a:pathLst>
          </a:custGeom>
          <a:ln w="564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01467" y="936231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0"/>
                </a:moveTo>
                <a:lnTo>
                  <a:pt x="0" y="335203"/>
                </a:lnTo>
              </a:path>
            </a:pathLst>
          </a:custGeom>
          <a:ln w="554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59823" y="848652"/>
            <a:ext cx="152400" cy="422909"/>
          </a:xfrm>
          <a:custGeom>
            <a:avLst/>
            <a:gdLst/>
            <a:ahLst/>
            <a:cxnLst/>
            <a:rect l="l" t="t" r="r" b="b"/>
            <a:pathLst>
              <a:path w="152400" h="422909">
                <a:moveTo>
                  <a:pt x="131686" y="0"/>
                </a:moveTo>
                <a:lnTo>
                  <a:pt x="115798" y="0"/>
                </a:lnTo>
                <a:lnTo>
                  <a:pt x="109156" y="2768"/>
                </a:lnTo>
                <a:lnTo>
                  <a:pt x="98120" y="13792"/>
                </a:lnTo>
                <a:lnTo>
                  <a:pt x="95364" y="20434"/>
                </a:lnTo>
                <a:lnTo>
                  <a:pt x="95364" y="36004"/>
                </a:lnTo>
                <a:lnTo>
                  <a:pt x="98120" y="42659"/>
                </a:lnTo>
                <a:lnTo>
                  <a:pt x="109156" y="53682"/>
                </a:lnTo>
                <a:lnTo>
                  <a:pt x="115798" y="56438"/>
                </a:lnTo>
                <a:lnTo>
                  <a:pt x="131686" y="56438"/>
                </a:lnTo>
                <a:lnTo>
                  <a:pt x="138493" y="53682"/>
                </a:lnTo>
                <a:lnTo>
                  <a:pt x="149529" y="42659"/>
                </a:lnTo>
                <a:lnTo>
                  <a:pt x="152285" y="36004"/>
                </a:lnTo>
                <a:lnTo>
                  <a:pt x="152285" y="20434"/>
                </a:lnTo>
                <a:lnTo>
                  <a:pt x="149529" y="13792"/>
                </a:lnTo>
                <a:lnTo>
                  <a:pt x="138493" y="2768"/>
                </a:lnTo>
                <a:lnTo>
                  <a:pt x="131686" y="0"/>
                </a:lnTo>
                <a:close/>
              </a:path>
              <a:path w="152400" h="422909">
                <a:moveTo>
                  <a:pt x="102666" y="87579"/>
                </a:moveTo>
                <a:lnTo>
                  <a:pt x="47205" y="87579"/>
                </a:lnTo>
                <a:lnTo>
                  <a:pt x="47205" y="422782"/>
                </a:lnTo>
                <a:lnTo>
                  <a:pt x="102666" y="422782"/>
                </a:lnTo>
                <a:lnTo>
                  <a:pt x="102666" y="87579"/>
                </a:lnTo>
                <a:close/>
              </a:path>
              <a:path w="152400" h="422909">
                <a:moveTo>
                  <a:pt x="35839" y="0"/>
                </a:moveTo>
                <a:lnTo>
                  <a:pt x="20281" y="0"/>
                </a:lnTo>
                <a:lnTo>
                  <a:pt x="13792" y="2768"/>
                </a:lnTo>
                <a:lnTo>
                  <a:pt x="2768" y="13792"/>
                </a:lnTo>
                <a:lnTo>
                  <a:pt x="0" y="20434"/>
                </a:lnTo>
                <a:lnTo>
                  <a:pt x="0" y="36004"/>
                </a:lnTo>
                <a:lnTo>
                  <a:pt x="2768" y="42659"/>
                </a:lnTo>
                <a:lnTo>
                  <a:pt x="13792" y="53682"/>
                </a:lnTo>
                <a:lnTo>
                  <a:pt x="20281" y="56438"/>
                </a:lnTo>
                <a:lnTo>
                  <a:pt x="35839" y="56438"/>
                </a:lnTo>
                <a:lnTo>
                  <a:pt x="42646" y="53682"/>
                </a:lnTo>
                <a:lnTo>
                  <a:pt x="53682" y="42659"/>
                </a:lnTo>
                <a:lnTo>
                  <a:pt x="56451" y="36004"/>
                </a:lnTo>
                <a:lnTo>
                  <a:pt x="56451" y="20434"/>
                </a:lnTo>
                <a:lnTo>
                  <a:pt x="53682" y="13792"/>
                </a:lnTo>
                <a:lnTo>
                  <a:pt x="42646" y="2768"/>
                </a:lnTo>
                <a:lnTo>
                  <a:pt x="358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0066" y="432003"/>
            <a:ext cx="575945" cy="958850"/>
          </a:xfrm>
          <a:custGeom>
            <a:avLst/>
            <a:gdLst/>
            <a:ahLst/>
            <a:cxnLst/>
            <a:rect l="l" t="t" r="r" b="b"/>
            <a:pathLst>
              <a:path w="575944" h="958850">
                <a:moveTo>
                  <a:pt x="213486" y="766724"/>
                </a:moveTo>
                <a:lnTo>
                  <a:pt x="161391" y="766724"/>
                </a:lnTo>
                <a:lnTo>
                  <a:pt x="169535" y="824449"/>
                </a:lnTo>
                <a:lnTo>
                  <a:pt x="182441" y="860434"/>
                </a:lnTo>
                <a:lnTo>
                  <a:pt x="209283" y="889746"/>
                </a:lnTo>
                <a:lnTo>
                  <a:pt x="259232" y="927455"/>
                </a:lnTo>
                <a:lnTo>
                  <a:pt x="275052" y="941179"/>
                </a:lnTo>
                <a:lnTo>
                  <a:pt x="283306" y="948999"/>
                </a:lnTo>
                <a:lnTo>
                  <a:pt x="286676" y="953835"/>
                </a:lnTo>
                <a:lnTo>
                  <a:pt x="287845" y="958608"/>
                </a:lnTo>
                <a:lnTo>
                  <a:pt x="292840" y="950526"/>
                </a:lnTo>
                <a:lnTo>
                  <a:pt x="302604" y="940174"/>
                </a:lnTo>
                <a:lnTo>
                  <a:pt x="312132" y="931251"/>
                </a:lnTo>
                <a:lnTo>
                  <a:pt x="316420" y="927455"/>
                </a:lnTo>
                <a:lnTo>
                  <a:pt x="368032" y="875948"/>
                </a:lnTo>
                <a:lnTo>
                  <a:pt x="374115" y="865200"/>
                </a:lnTo>
                <a:lnTo>
                  <a:pt x="263042" y="865200"/>
                </a:lnTo>
                <a:lnTo>
                  <a:pt x="236670" y="832523"/>
                </a:lnTo>
                <a:lnTo>
                  <a:pt x="221705" y="800593"/>
                </a:lnTo>
                <a:lnTo>
                  <a:pt x="215020" y="776348"/>
                </a:lnTo>
                <a:lnTo>
                  <a:pt x="213486" y="766724"/>
                </a:lnTo>
                <a:close/>
              </a:path>
              <a:path w="575944" h="958850">
                <a:moveTo>
                  <a:pt x="312610" y="766724"/>
                </a:moveTo>
                <a:lnTo>
                  <a:pt x="263042" y="766724"/>
                </a:lnTo>
                <a:lnTo>
                  <a:pt x="263042" y="865200"/>
                </a:lnTo>
                <a:lnTo>
                  <a:pt x="312610" y="865200"/>
                </a:lnTo>
                <a:lnTo>
                  <a:pt x="312610" y="766724"/>
                </a:lnTo>
                <a:close/>
              </a:path>
              <a:path w="575944" h="958850">
                <a:moveTo>
                  <a:pt x="414286" y="766724"/>
                </a:moveTo>
                <a:lnTo>
                  <a:pt x="362178" y="766724"/>
                </a:lnTo>
                <a:lnTo>
                  <a:pt x="358360" y="800602"/>
                </a:lnTo>
                <a:lnTo>
                  <a:pt x="351924" y="822153"/>
                </a:lnTo>
                <a:lnTo>
                  <a:pt x="338223" y="840608"/>
                </a:lnTo>
                <a:lnTo>
                  <a:pt x="312610" y="865200"/>
                </a:lnTo>
                <a:lnTo>
                  <a:pt x="374115" y="865200"/>
                </a:lnTo>
                <a:lnTo>
                  <a:pt x="397638" y="823629"/>
                </a:lnTo>
                <a:lnTo>
                  <a:pt x="411101" y="783041"/>
                </a:lnTo>
                <a:lnTo>
                  <a:pt x="414286" y="766724"/>
                </a:lnTo>
                <a:close/>
              </a:path>
              <a:path w="575944" h="958850">
                <a:moveTo>
                  <a:pt x="0" y="70015"/>
                </a:moveTo>
                <a:lnTo>
                  <a:pt x="0" y="766724"/>
                </a:lnTo>
                <a:lnTo>
                  <a:pt x="575665" y="766724"/>
                </a:lnTo>
                <a:lnTo>
                  <a:pt x="575665" y="719708"/>
                </a:lnTo>
                <a:lnTo>
                  <a:pt x="48933" y="719708"/>
                </a:lnTo>
                <a:lnTo>
                  <a:pt x="48933" y="575462"/>
                </a:lnTo>
                <a:lnTo>
                  <a:pt x="127213" y="575462"/>
                </a:lnTo>
                <a:lnTo>
                  <a:pt x="125184" y="573107"/>
                </a:lnTo>
                <a:lnTo>
                  <a:pt x="119786" y="550049"/>
                </a:lnTo>
                <a:lnTo>
                  <a:pt x="126205" y="527336"/>
                </a:lnTo>
                <a:lnTo>
                  <a:pt x="126382" y="527164"/>
                </a:lnTo>
                <a:lnTo>
                  <a:pt x="48920" y="527164"/>
                </a:lnTo>
                <a:lnTo>
                  <a:pt x="48933" y="172618"/>
                </a:lnTo>
                <a:lnTo>
                  <a:pt x="106390" y="172618"/>
                </a:lnTo>
                <a:lnTo>
                  <a:pt x="64690" y="118260"/>
                </a:lnTo>
                <a:lnTo>
                  <a:pt x="19434" y="81316"/>
                </a:lnTo>
                <a:lnTo>
                  <a:pt x="0" y="70015"/>
                </a:lnTo>
                <a:close/>
              </a:path>
              <a:path w="575944" h="958850">
                <a:moveTo>
                  <a:pt x="127213" y="575462"/>
                </a:moveTo>
                <a:lnTo>
                  <a:pt x="74968" y="575462"/>
                </a:lnTo>
                <a:lnTo>
                  <a:pt x="93508" y="613184"/>
                </a:lnTo>
                <a:lnTo>
                  <a:pt x="121723" y="635152"/>
                </a:lnTo>
                <a:lnTo>
                  <a:pt x="149280" y="645385"/>
                </a:lnTo>
                <a:lnTo>
                  <a:pt x="165849" y="647903"/>
                </a:lnTo>
                <a:lnTo>
                  <a:pt x="160051" y="672437"/>
                </a:lnTo>
                <a:lnTo>
                  <a:pt x="159926" y="673107"/>
                </a:lnTo>
                <a:lnTo>
                  <a:pt x="156948" y="695955"/>
                </a:lnTo>
                <a:lnTo>
                  <a:pt x="155835" y="713045"/>
                </a:lnTo>
                <a:lnTo>
                  <a:pt x="155676" y="719708"/>
                </a:lnTo>
                <a:lnTo>
                  <a:pt x="420001" y="719708"/>
                </a:lnTo>
                <a:lnTo>
                  <a:pt x="419997" y="719061"/>
                </a:lnTo>
                <a:lnTo>
                  <a:pt x="205562" y="719061"/>
                </a:lnTo>
                <a:lnTo>
                  <a:pt x="206170" y="699244"/>
                </a:lnTo>
                <a:lnTo>
                  <a:pt x="207818" y="683447"/>
                </a:lnTo>
                <a:lnTo>
                  <a:pt x="210239" y="670683"/>
                </a:lnTo>
                <a:lnTo>
                  <a:pt x="213169" y="659968"/>
                </a:lnTo>
                <a:lnTo>
                  <a:pt x="413504" y="659968"/>
                </a:lnTo>
                <a:lnTo>
                  <a:pt x="410512" y="650112"/>
                </a:lnTo>
                <a:lnTo>
                  <a:pt x="287845" y="650112"/>
                </a:lnTo>
                <a:lnTo>
                  <a:pt x="248986" y="623790"/>
                </a:lnTo>
                <a:lnTo>
                  <a:pt x="240557" y="618182"/>
                </a:lnTo>
                <a:lnTo>
                  <a:pt x="232549" y="612965"/>
                </a:lnTo>
                <a:lnTo>
                  <a:pt x="240195" y="598970"/>
                </a:lnTo>
                <a:lnTo>
                  <a:pt x="168059" y="598970"/>
                </a:lnTo>
                <a:lnTo>
                  <a:pt x="154141" y="596475"/>
                </a:lnTo>
                <a:lnTo>
                  <a:pt x="138202" y="588211"/>
                </a:lnTo>
                <a:lnTo>
                  <a:pt x="127213" y="575462"/>
                </a:lnTo>
                <a:close/>
              </a:path>
              <a:path w="575944" h="958850">
                <a:moveTo>
                  <a:pt x="575665" y="575462"/>
                </a:moveTo>
                <a:lnTo>
                  <a:pt x="526745" y="575462"/>
                </a:lnTo>
                <a:lnTo>
                  <a:pt x="526745" y="719708"/>
                </a:lnTo>
                <a:lnTo>
                  <a:pt x="575665" y="719708"/>
                </a:lnTo>
                <a:lnTo>
                  <a:pt x="575665" y="575462"/>
                </a:lnTo>
                <a:close/>
              </a:path>
              <a:path w="575944" h="958850">
                <a:moveTo>
                  <a:pt x="362496" y="659968"/>
                </a:moveTo>
                <a:lnTo>
                  <a:pt x="213169" y="659968"/>
                </a:lnTo>
                <a:lnTo>
                  <a:pt x="241583" y="672437"/>
                </a:lnTo>
                <a:lnTo>
                  <a:pt x="256670" y="692391"/>
                </a:lnTo>
                <a:lnTo>
                  <a:pt x="262636" y="710906"/>
                </a:lnTo>
                <a:lnTo>
                  <a:pt x="263690" y="719061"/>
                </a:lnTo>
                <a:lnTo>
                  <a:pt x="311975" y="719061"/>
                </a:lnTo>
                <a:lnTo>
                  <a:pt x="313822" y="689212"/>
                </a:lnTo>
                <a:lnTo>
                  <a:pt x="319700" y="673107"/>
                </a:lnTo>
                <a:lnTo>
                  <a:pt x="334346" y="665206"/>
                </a:lnTo>
                <a:lnTo>
                  <a:pt x="362496" y="659968"/>
                </a:lnTo>
                <a:close/>
              </a:path>
              <a:path w="575944" h="958850">
                <a:moveTo>
                  <a:pt x="413504" y="659968"/>
                </a:moveTo>
                <a:lnTo>
                  <a:pt x="362496" y="659968"/>
                </a:lnTo>
                <a:lnTo>
                  <a:pt x="365424" y="670683"/>
                </a:lnTo>
                <a:lnTo>
                  <a:pt x="367855" y="683447"/>
                </a:lnTo>
                <a:lnTo>
                  <a:pt x="369514" y="699244"/>
                </a:lnTo>
                <a:lnTo>
                  <a:pt x="370128" y="719061"/>
                </a:lnTo>
                <a:lnTo>
                  <a:pt x="419997" y="719061"/>
                </a:lnTo>
                <a:lnTo>
                  <a:pt x="419842" y="696419"/>
                </a:lnTo>
                <a:lnTo>
                  <a:pt x="418731" y="681177"/>
                </a:lnTo>
                <a:lnTo>
                  <a:pt x="415715" y="667248"/>
                </a:lnTo>
                <a:lnTo>
                  <a:pt x="413504" y="659968"/>
                </a:lnTo>
                <a:close/>
              </a:path>
              <a:path w="575944" h="958850">
                <a:moveTo>
                  <a:pt x="325233" y="482688"/>
                </a:moveTo>
                <a:lnTo>
                  <a:pt x="287845" y="482688"/>
                </a:lnTo>
                <a:lnTo>
                  <a:pt x="300674" y="529051"/>
                </a:lnTo>
                <a:lnTo>
                  <a:pt x="310708" y="558076"/>
                </a:lnTo>
                <a:lnTo>
                  <a:pt x="323128" y="581976"/>
                </a:lnTo>
                <a:lnTo>
                  <a:pt x="343115" y="612965"/>
                </a:lnTo>
                <a:lnTo>
                  <a:pt x="329122" y="622247"/>
                </a:lnTo>
                <a:lnTo>
                  <a:pt x="287845" y="650112"/>
                </a:lnTo>
                <a:lnTo>
                  <a:pt x="410512" y="650112"/>
                </a:lnTo>
                <a:lnTo>
                  <a:pt x="409841" y="647903"/>
                </a:lnTo>
                <a:lnTo>
                  <a:pt x="426402" y="645385"/>
                </a:lnTo>
                <a:lnTo>
                  <a:pt x="453953" y="635152"/>
                </a:lnTo>
                <a:lnTo>
                  <a:pt x="482159" y="613184"/>
                </a:lnTo>
                <a:lnTo>
                  <a:pt x="489134" y="598982"/>
                </a:lnTo>
                <a:lnTo>
                  <a:pt x="392334" y="598970"/>
                </a:lnTo>
                <a:lnTo>
                  <a:pt x="391083" y="596442"/>
                </a:lnTo>
                <a:lnTo>
                  <a:pt x="347919" y="534127"/>
                </a:lnTo>
                <a:lnTo>
                  <a:pt x="325753" y="486349"/>
                </a:lnTo>
                <a:lnTo>
                  <a:pt x="325233" y="482688"/>
                </a:lnTo>
                <a:close/>
              </a:path>
              <a:path w="575944" h="958850">
                <a:moveTo>
                  <a:pt x="490465" y="503339"/>
                </a:moveTo>
                <a:lnTo>
                  <a:pt x="407923" y="503339"/>
                </a:lnTo>
                <a:lnTo>
                  <a:pt x="418639" y="505499"/>
                </a:lnTo>
                <a:lnTo>
                  <a:pt x="434770" y="512992"/>
                </a:lnTo>
                <a:lnTo>
                  <a:pt x="449470" y="527336"/>
                </a:lnTo>
                <a:lnTo>
                  <a:pt x="455891" y="550049"/>
                </a:lnTo>
                <a:lnTo>
                  <a:pt x="450492" y="573109"/>
                </a:lnTo>
                <a:lnTo>
                  <a:pt x="437468" y="588217"/>
                </a:lnTo>
                <a:lnTo>
                  <a:pt x="421585" y="596475"/>
                </a:lnTo>
                <a:lnTo>
                  <a:pt x="407606" y="598982"/>
                </a:lnTo>
                <a:lnTo>
                  <a:pt x="489140" y="598970"/>
                </a:lnTo>
                <a:lnTo>
                  <a:pt x="500684" y="575462"/>
                </a:lnTo>
                <a:lnTo>
                  <a:pt x="575665" y="575462"/>
                </a:lnTo>
                <a:lnTo>
                  <a:pt x="575665" y="527164"/>
                </a:lnTo>
                <a:lnTo>
                  <a:pt x="500684" y="527164"/>
                </a:lnTo>
                <a:lnTo>
                  <a:pt x="490465" y="503339"/>
                </a:lnTo>
                <a:close/>
              </a:path>
              <a:path w="575944" h="958850">
                <a:moveTo>
                  <a:pt x="287845" y="0"/>
                </a:moveTo>
                <a:lnTo>
                  <a:pt x="267646" y="29976"/>
                </a:lnTo>
                <a:lnTo>
                  <a:pt x="257150" y="58996"/>
                </a:lnTo>
                <a:lnTo>
                  <a:pt x="253181" y="82451"/>
                </a:lnTo>
                <a:lnTo>
                  <a:pt x="252564" y="95732"/>
                </a:lnTo>
                <a:lnTo>
                  <a:pt x="253258" y="130942"/>
                </a:lnTo>
                <a:lnTo>
                  <a:pt x="254911" y="174187"/>
                </a:lnTo>
                <a:lnTo>
                  <a:pt x="256885" y="223973"/>
                </a:lnTo>
                <a:lnTo>
                  <a:pt x="258538" y="278804"/>
                </a:lnTo>
                <a:lnTo>
                  <a:pt x="259232" y="337184"/>
                </a:lnTo>
                <a:lnTo>
                  <a:pt x="247568" y="443370"/>
                </a:lnTo>
                <a:lnTo>
                  <a:pt x="221907" y="525192"/>
                </a:lnTo>
                <a:lnTo>
                  <a:pt x="196245" y="577825"/>
                </a:lnTo>
                <a:lnTo>
                  <a:pt x="184565" y="596475"/>
                </a:lnTo>
                <a:lnTo>
                  <a:pt x="183311" y="598970"/>
                </a:lnTo>
                <a:lnTo>
                  <a:pt x="240195" y="598970"/>
                </a:lnTo>
                <a:lnTo>
                  <a:pt x="255532" y="570894"/>
                </a:lnTo>
                <a:lnTo>
                  <a:pt x="272946" y="528524"/>
                </a:lnTo>
                <a:lnTo>
                  <a:pt x="283986" y="495806"/>
                </a:lnTo>
                <a:lnTo>
                  <a:pt x="287845" y="482688"/>
                </a:lnTo>
                <a:lnTo>
                  <a:pt x="325233" y="482688"/>
                </a:lnTo>
                <a:lnTo>
                  <a:pt x="317587" y="428803"/>
                </a:lnTo>
                <a:lnTo>
                  <a:pt x="316501" y="343567"/>
                </a:lnTo>
                <a:lnTo>
                  <a:pt x="316537" y="327394"/>
                </a:lnTo>
                <a:lnTo>
                  <a:pt x="317115" y="278804"/>
                </a:lnTo>
                <a:lnTo>
                  <a:pt x="318771" y="223973"/>
                </a:lnTo>
                <a:lnTo>
                  <a:pt x="320809" y="172618"/>
                </a:lnTo>
                <a:lnTo>
                  <a:pt x="322405" y="130942"/>
                </a:lnTo>
                <a:lnTo>
                  <a:pt x="323100" y="95732"/>
                </a:lnTo>
                <a:lnTo>
                  <a:pt x="322482" y="82446"/>
                </a:lnTo>
                <a:lnTo>
                  <a:pt x="318515" y="58991"/>
                </a:lnTo>
                <a:lnTo>
                  <a:pt x="308027" y="29974"/>
                </a:lnTo>
                <a:lnTo>
                  <a:pt x="287845" y="0"/>
                </a:lnTo>
                <a:close/>
              </a:path>
              <a:path w="575944" h="958850">
                <a:moveTo>
                  <a:pt x="106390" y="172618"/>
                </a:moveTo>
                <a:lnTo>
                  <a:pt x="48933" y="172618"/>
                </a:lnTo>
                <a:lnTo>
                  <a:pt x="74476" y="205214"/>
                </a:lnTo>
                <a:lnTo>
                  <a:pt x="88880" y="228455"/>
                </a:lnTo>
                <a:lnTo>
                  <a:pt x="97446" y="253480"/>
                </a:lnTo>
                <a:lnTo>
                  <a:pt x="105473" y="291426"/>
                </a:lnTo>
                <a:lnTo>
                  <a:pt x="111694" y="343567"/>
                </a:lnTo>
                <a:lnTo>
                  <a:pt x="118570" y="400650"/>
                </a:lnTo>
                <a:lnTo>
                  <a:pt x="126428" y="465543"/>
                </a:lnTo>
                <a:lnTo>
                  <a:pt x="102035" y="476515"/>
                </a:lnTo>
                <a:lnTo>
                  <a:pt x="88544" y="486590"/>
                </a:lnTo>
                <a:lnTo>
                  <a:pt x="81129" y="501548"/>
                </a:lnTo>
                <a:lnTo>
                  <a:pt x="74968" y="527164"/>
                </a:lnTo>
                <a:lnTo>
                  <a:pt x="126382" y="527164"/>
                </a:lnTo>
                <a:lnTo>
                  <a:pt x="140900" y="512992"/>
                </a:lnTo>
                <a:lnTo>
                  <a:pt x="157023" y="505499"/>
                </a:lnTo>
                <a:lnTo>
                  <a:pt x="167728" y="503339"/>
                </a:lnTo>
                <a:lnTo>
                  <a:pt x="179037" y="503339"/>
                </a:lnTo>
                <a:lnTo>
                  <a:pt x="154393" y="287312"/>
                </a:lnTo>
                <a:lnTo>
                  <a:pt x="116200" y="185406"/>
                </a:lnTo>
                <a:lnTo>
                  <a:pt x="106390" y="172618"/>
                </a:lnTo>
                <a:close/>
              </a:path>
              <a:path w="575944" h="958850">
                <a:moveTo>
                  <a:pt x="575665" y="172618"/>
                </a:moveTo>
                <a:lnTo>
                  <a:pt x="526745" y="172618"/>
                </a:lnTo>
                <a:lnTo>
                  <a:pt x="526745" y="527164"/>
                </a:lnTo>
                <a:lnTo>
                  <a:pt x="575665" y="527164"/>
                </a:lnTo>
                <a:lnTo>
                  <a:pt x="575665" y="172618"/>
                </a:lnTo>
                <a:close/>
              </a:path>
              <a:path w="575944" h="958850">
                <a:moveTo>
                  <a:pt x="179037" y="503339"/>
                </a:moveTo>
                <a:lnTo>
                  <a:pt x="175374" y="503339"/>
                </a:lnTo>
                <a:lnTo>
                  <a:pt x="179184" y="504621"/>
                </a:lnTo>
                <a:lnTo>
                  <a:pt x="179037" y="503339"/>
                </a:lnTo>
                <a:close/>
              </a:path>
              <a:path w="575944" h="958850">
                <a:moveTo>
                  <a:pt x="575665" y="70015"/>
                </a:moveTo>
                <a:lnTo>
                  <a:pt x="505166" y="105042"/>
                </a:lnTo>
                <a:lnTo>
                  <a:pt x="465583" y="139353"/>
                </a:lnTo>
                <a:lnTo>
                  <a:pt x="442443" y="193319"/>
                </a:lnTo>
                <a:lnTo>
                  <a:pt x="421271" y="287312"/>
                </a:lnTo>
                <a:lnTo>
                  <a:pt x="396494" y="504621"/>
                </a:lnTo>
                <a:lnTo>
                  <a:pt x="400304" y="503339"/>
                </a:lnTo>
                <a:lnTo>
                  <a:pt x="490465" y="503339"/>
                </a:lnTo>
                <a:lnTo>
                  <a:pt x="488623" y="499046"/>
                </a:lnTo>
                <a:lnTo>
                  <a:pt x="471376" y="479918"/>
                </a:lnTo>
                <a:lnTo>
                  <a:pt x="455914" y="469008"/>
                </a:lnTo>
                <a:lnTo>
                  <a:pt x="449211" y="465543"/>
                </a:lnTo>
                <a:lnTo>
                  <a:pt x="462321" y="357520"/>
                </a:lnTo>
                <a:lnTo>
                  <a:pt x="465928" y="327394"/>
                </a:lnTo>
                <a:lnTo>
                  <a:pt x="470192" y="291426"/>
                </a:lnTo>
                <a:lnTo>
                  <a:pt x="484386" y="245795"/>
                </a:lnTo>
                <a:lnTo>
                  <a:pt x="503231" y="207962"/>
                </a:lnTo>
                <a:lnTo>
                  <a:pt x="519694" y="182159"/>
                </a:lnTo>
                <a:lnTo>
                  <a:pt x="526745" y="172618"/>
                </a:lnTo>
                <a:lnTo>
                  <a:pt x="575665" y="172618"/>
                </a:lnTo>
                <a:lnTo>
                  <a:pt x="575665" y="700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65326" y="432003"/>
            <a:ext cx="0" cy="662940"/>
          </a:xfrm>
          <a:custGeom>
            <a:avLst/>
            <a:gdLst/>
            <a:ahLst/>
            <a:cxnLst/>
            <a:rect l="l" t="t" r="r" b="b"/>
            <a:pathLst>
              <a:path h="662940">
                <a:moveTo>
                  <a:pt x="0" y="0"/>
                </a:moveTo>
                <a:lnTo>
                  <a:pt x="0" y="662800"/>
                </a:lnTo>
              </a:path>
            </a:pathLst>
          </a:custGeom>
          <a:ln w="77343">
            <a:solidFill>
              <a:srgbClr val="008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65326" y="1094803"/>
            <a:ext cx="0" cy="662940"/>
          </a:xfrm>
          <a:custGeom>
            <a:avLst/>
            <a:gdLst/>
            <a:ahLst/>
            <a:cxnLst/>
            <a:rect l="l" t="t" r="r" b="b"/>
            <a:pathLst>
              <a:path h="662939">
                <a:moveTo>
                  <a:pt x="0" y="0"/>
                </a:moveTo>
                <a:lnTo>
                  <a:pt x="0" y="662813"/>
                </a:lnTo>
              </a:path>
            </a:pathLst>
          </a:custGeom>
          <a:ln w="77343">
            <a:solidFill>
              <a:srgbClr val="FBD0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263675" y="3004705"/>
            <a:ext cx="9220658" cy="2516073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420"/>
              </a:spcBef>
            </a:pPr>
            <a:endParaRPr lang="uk-UA" sz="3600" b="1" dirty="0" smtClean="0">
              <a:solidFill>
                <a:schemeClr val="bg1"/>
              </a:solidFill>
            </a:endParaRPr>
          </a:p>
          <a:p>
            <a:pPr marL="12700" marR="5080" algn="ctr">
              <a:lnSpc>
                <a:spcPts val="4600"/>
              </a:lnSpc>
              <a:spcBef>
                <a:spcPts val="420"/>
              </a:spcBef>
            </a:pPr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Тренінг «ЗЕМЕЛЬНА ПРОСВІТА» </a:t>
            </a:r>
          </a:p>
          <a:p>
            <a:pPr marL="12700" marR="5080" algn="ctr">
              <a:lnSpc>
                <a:spcPts val="4600"/>
              </a:lnSpc>
              <a:spcBef>
                <a:spcPts val="420"/>
              </a:spcBef>
            </a:pPr>
            <a:r>
              <a:rPr lang="uk-U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Програми Світового Банку «Підтримка прозорого управління земельними ресурсами»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26655" y="6214453"/>
            <a:ext cx="9565640" cy="72390"/>
          </a:xfrm>
          <a:custGeom>
            <a:avLst/>
            <a:gdLst/>
            <a:ahLst/>
            <a:cxnLst/>
            <a:rect l="l" t="t" r="r" b="b"/>
            <a:pathLst>
              <a:path w="9565640" h="72389">
                <a:moveTo>
                  <a:pt x="0" y="71996"/>
                </a:moveTo>
                <a:lnTo>
                  <a:pt x="9565347" y="71996"/>
                </a:lnTo>
                <a:lnTo>
                  <a:pt x="9565347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BD00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800" b="1" kern="1200" spc="135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Скарги, які надійшли до Мін’юсту протягом 2017 року</a:t>
            </a: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17240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800225"/>
            <a:ext cx="10363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225"/>
            <a:ext cx="10693400" cy="576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225"/>
            <a:ext cx="10693400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4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pic>
        <p:nvPicPr>
          <p:cNvPr id="14" name="Объект 3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700" y="1876425"/>
            <a:ext cx="9912772" cy="5029200"/>
          </a:xfrm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17240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2900" y="428625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Скарги, які надійшли до Мін’юсту протягом 2018 року</a:t>
            </a:r>
            <a:endParaRPr lang="uk-UA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2603"/>
            <a:ext cx="10693400" cy="597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0900" y="2026969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altLang="uk-UA" sz="2300" b="1" dirty="0">
                <a:solidFill>
                  <a:srgbClr val="000000"/>
                </a:solidFill>
              </a:rPr>
              <a:t>Мораторій діє майже 20 років, всі критикують стан речей, до якого він призвів, але його все одно </a:t>
            </a:r>
            <a:r>
              <a:rPr lang="uk-UA" altLang="uk-UA" sz="2300" b="1" dirty="0" smtClean="0">
                <a:solidFill>
                  <a:srgbClr val="000000"/>
                </a:solidFill>
              </a:rPr>
              <a:t>продовжують</a:t>
            </a:r>
          </a:p>
          <a:p>
            <a:pPr algn="just"/>
            <a:endParaRPr lang="uk-UA" altLang="uk-UA" sz="2300" b="1" u="sng" dirty="0">
              <a:solidFill>
                <a:srgbClr val="000000"/>
              </a:solidFill>
            </a:endParaRPr>
          </a:p>
          <a:p>
            <a:pPr algn="just"/>
            <a:r>
              <a:rPr lang="uk-UA" altLang="uk-UA" sz="2300" b="1" dirty="0">
                <a:solidFill>
                  <a:srgbClr val="000000"/>
                </a:solidFill>
              </a:rPr>
              <a:t>Фермер, який працює на землі, виступає </a:t>
            </a:r>
            <a:r>
              <a:rPr lang="uk-UA" altLang="uk-UA" sz="2300" b="1" dirty="0">
                <a:solidFill>
                  <a:srgbClr val="FF0000"/>
                </a:solidFill>
              </a:rPr>
              <a:t>проти</a:t>
            </a:r>
            <a:r>
              <a:rPr lang="uk-UA" altLang="uk-UA" sz="2300" b="1" dirty="0">
                <a:solidFill>
                  <a:srgbClr val="000000"/>
                </a:solidFill>
              </a:rPr>
              <a:t> ринку, але </a:t>
            </a:r>
            <a:r>
              <a:rPr lang="uk-UA" altLang="uk-UA" sz="2300" b="1" dirty="0">
                <a:solidFill>
                  <a:srgbClr val="FF0000"/>
                </a:solidFill>
              </a:rPr>
              <a:t>бажає бути її власником</a:t>
            </a:r>
            <a:r>
              <a:rPr lang="uk-UA" altLang="uk-UA" sz="2300" b="1" dirty="0">
                <a:solidFill>
                  <a:srgbClr val="000000"/>
                </a:solidFill>
              </a:rPr>
              <a:t>, щоб передати свою ділянку дітям у </a:t>
            </a:r>
            <a:r>
              <a:rPr lang="uk-UA" altLang="uk-UA" sz="2300" b="1" dirty="0" smtClean="0">
                <a:solidFill>
                  <a:srgbClr val="000000"/>
                </a:solidFill>
              </a:rPr>
              <a:t>спадок</a:t>
            </a:r>
          </a:p>
          <a:p>
            <a:pPr algn="just"/>
            <a:endParaRPr lang="uk-UA" altLang="uk-UA" sz="2300" b="1" u="sng" dirty="0">
              <a:solidFill>
                <a:srgbClr val="000000"/>
              </a:solidFill>
            </a:endParaRPr>
          </a:p>
          <a:p>
            <a:pPr algn="just"/>
            <a:r>
              <a:rPr lang="uk-UA" altLang="uk-UA" sz="2300" b="1" dirty="0">
                <a:solidFill>
                  <a:srgbClr val="000000"/>
                </a:solidFill>
              </a:rPr>
              <a:t>Хоча офіційно ринок землі обмежений мораторієм, але процвітає сірий ринок, оскільки є 3-4 схеми обходу мораторію. </a:t>
            </a:r>
            <a:r>
              <a:rPr lang="uk-UA" altLang="uk-UA" sz="2300" b="1" dirty="0">
                <a:solidFill>
                  <a:srgbClr val="FF0000"/>
                </a:solidFill>
              </a:rPr>
              <a:t>Мільйони </a:t>
            </a:r>
            <a:r>
              <a:rPr lang="uk-UA" altLang="uk-UA" sz="2300" b="1" dirty="0" smtClean="0">
                <a:solidFill>
                  <a:srgbClr val="FF0000"/>
                </a:solidFill>
              </a:rPr>
              <a:t>гектарів </a:t>
            </a:r>
            <a:r>
              <a:rPr lang="uk-UA" altLang="uk-UA" sz="2300" b="1" dirty="0">
                <a:solidFill>
                  <a:srgbClr val="FF0000"/>
                </a:solidFill>
              </a:rPr>
              <a:t>вже викуплені!</a:t>
            </a:r>
          </a:p>
          <a:p>
            <a:pPr algn="just"/>
            <a:endParaRPr lang="uk-UA" sz="23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8625"/>
            <a:ext cx="709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spc="13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Скарги, які надійшли до територіальних управлінь юстиції протягом 2017 року (щодо державної реєстрації бізнесу)</a:t>
            </a:r>
            <a:endParaRPr lang="uk-UA" sz="2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7240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 descr="C:\Users\stazhor3\Desktop\іконки для през\mind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5095478"/>
            <a:ext cx="2184400" cy="2184400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scene3d>
            <a:camera prst="orthographicFront">
              <a:rot lat="0" lon="10799978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stazhor3\Desktop\іконки для през\63409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4993481"/>
            <a:ext cx="2362200" cy="2362200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4024"/>
            <a:ext cx="10693400" cy="58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3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0900" y="2026969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altLang="uk-UA" sz="2300" b="1" dirty="0">
                <a:solidFill>
                  <a:srgbClr val="000000"/>
                </a:solidFill>
              </a:rPr>
              <a:t>Мораторій діє майже 20 років, всі критикують стан речей, до якого він призвів, але його все одно </a:t>
            </a:r>
            <a:r>
              <a:rPr lang="uk-UA" altLang="uk-UA" sz="2300" b="1" dirty="0" smtClean="0">
                <a:solidFill>
                  <a:srgbClr val="000000"/>
                </a:solidFill>
              </a:rPr>
              <a:t>продовжують</a:t>
            </a:r>
          </a:p>
          <a:p>
            <a:pPr algn="just"/>
            <a:endParaRPr lang="uk-UA" altLang="uk-UA" sz="2300" b="1" u="sng" dirty="0">
              <a:solidFill>
                <a:srgbClr val="000000"/>
              </a:solidFill>
            </a:endParaRPr>
          </a:p>
          <a:p>
            <a:pPr algn="just"/>
            <a:r>
              <a:rPr lang="uk-UA" altLang="uk-UA" sz="2300" b="1" dirty="0">
                <a:solidFill>
                  <a:srgbClr val="000000"/>
                </a:solidFill>
              </a:rPr>
              <a:t>Фермер, який працює на землі, виступає </a:t>
            </a:r>
            <a:r>
              <a:rPr lang="uk-UA" altLang="uk-UA" sz="2300" b="1" dirty="0">
                <a:solidFill>
                  <a:srgbClr val="FF0000"/>
                </a:solidFill>
              </a:rPr>
              <a:t>проти</a:t>
            </a:r>
            <a:r>
              <a:rPr lang="uk-UA" altLang="uk-UA" sz="2300" b="1" dirty="0">
                <a:solidFill>
                  <a:srgbClr val="000000"/>
                </a:solidFill>
              </a:rPr>
              <a:t> ринку, але </a:t>
            </a:r>
            <a:r>
              <a:rPr lang="uk-UA" altLang="uk-UA" sz="2300" b="1" dirty="0">
                <a:solidFill>
                  <a:srgbClr val="FF0000"/>
                </a:solidFill>
              </a:rPr>
              <a:t>бажає бути її власником</a:t>
            </a:r>
            <a:r>
              <a:rPr lang="uk-UA" altLang="uk-UA" sz="2300" b="1" dirty="0">
                <a:solidFill>
                  <a:srgbClr val="000000"/>
                </a:solidFill>
              </a:rPr>
              <a:t>, щоб передати свою ділянку дітям у </a:t>
            </a:r>
            <a:r>
              <a:rPr lang="uk-UA" altLang="uk-UA" sz="2300" b="1" dirty="0" smtClean="0">
                <a:solidFill>
                  <a:srgbClr val="000000"/>
                </a:solidFill>
              </a:rPr>
              <a:t>спадок</a:t>
            </a:r>
          </a:p>
          <a:p>
            <a:pPr algn="just"/>
            <a:endParaRPr lang="uk-UA" altLang="uk-UA" sz="2300" b="1" u="sng" dirty="0">
              <a:solidFill>
                <a:srgbClr val="000000"/>
              </a:solidFill>
            </a:endParaRPr>
          </a:p>
          <a:p>
            <a:pPr algn="just"/>
            <a:r>
              <a:rPr lang="uk-UA" altLang="uk-UA" sz="2300" b="1" dirty="0">
                <a:solidFill>
                  <a:srgbClr val="000000"/>
                </a:solidFill>
              </a:rPr>
              <a:t>Хоча офіційно ринок землі обмежений мораторієм, але процвітає сірий ринок, оскільки є 3-4 схеми обходу мораторію. </a:t>
            </a:r>
            <a:r>
              <a:rPr lang="uk-UA" altLang="uk-UA" sz="2300" b="1" dirty="0">
                <a:solidFill>
                  <a:srgbClr val="FF0000"/>
                </a:solidFill>
              </a:rPr>
              <a:t>Мільйони </a:t>
            </a:r>
            <a:r>
              <a:rPr lang="uk-UA" altLang="uk-UA" sz="2300" b="1" dirty="0" smtClean="0">
                <a:solidFill>
                  <a:srgbClr val="FF0000"/>
                </a:solidFill>
              </a:rPr>
              <a:t>гектарів </a:t>
            </a:r>
            <a:r>
              <a:rPr lang="uk-UA" altLang="uk-UA" sz="2300" b="1" dirty="0">
                <a:solidFill>
                  <a:srgbClr val="FF0000"/>
                </a:solidFill>
              </a:rPr>
              <a:t>вже викуплені!</a:t>
            </a:r>
          </a:p>
          <a:p>
            <a:pPr algn="just"/>
            <a:endParaRPr lang="uk-UA" sz="23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8625"/>
            <a:ext cx="709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spc="13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Скарги, які надійшли до територіальних управлінь юстиції протягом 2017 року (щодо порушень у сфері державної реєстрації нерухомості)</a:t>
            </a:r>
            <a:endParaRPr lang="uk-UA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7240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 descr="C:\Users\stazhor3\Desktop\іконки для през\mind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5095478"/>
            <a:ext cx="2184400" cy="2184400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scene3d>
            <a:camera prst="orthographicFront">
              <a:rot lat="0" lon="10799978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stazhor3\Desktop\іконки для през\63409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4993481"/>
            <a:ext cx="2362200" cy="2362200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0850"/>
            <a:ext cx="10693400" cy="58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6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0002" y="2972879"/>
            <a:ext cx="9252585" cy="3221990"/>
          </a:xfrm>
          <a:custGeom>
            <a:avLst/>
            <a:gdLst/>
            <a:ahLst/>
            <a:cxnLst/>
            <a:rect l="l" t="t" r="r" b="b"/>
            <a:pathLst>
              <a:path w="9252585" h="3221990">
                <a:moveTo>
                  <a:pt x="0" y="3221609"/>
                </a:moveTo>
                <a:lnTo>
                  <a:pt x="9252000" y="3221609"/>
                </a:lnTo>
                <a:lnTo>
                  <a:pt x="9252000" y="0"/>
                </a:lnTo>
                <a:lnTo>
                  <a:pt x="0" y="0"/>
                </a:lnTo>
                <a:lnTo>
                  <a:pt x="0" y="3221609"/>
                </a:lnTo>
                <a:close/>
              </a:path>
            </a:pathLst>
          </a:custGeom>
          <a:solidFill>
            <a:srgbClr val="008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679282" y="3708184"/>
            <a:ext cx="5006340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280" dirty="0" smtClean="0">
                <a:solidFill>
                  <a:srgbClr val="FFFFFF"/>
                </a:solidFill>
                <a:latin typeface="Century Gothic"/>
                <a:cs typeface="Century Gothic"/>
              </a:rPr>
              <a:t>ДЯКУ</a:t>
            </a:r>
            <a:r>
              <a:rPr lang="uk-UA" sz="4000" b="1" spc="-280">
                <a:solidFill>
                  <a:srgbClr val="FFFFFF"/>
                </a:solidFill>
                <a:latin typeface="Century Gothic"/>
                <a:cs typeface="Century Gothic"/>
              </a:rPr>
              <a:t>Ю</a:t>
            </a:r>
            <a:r>
              <a:rPr sz="4000" b="1" spc="-28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0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ЗА</a:t>
            </a:r>
            <a:r>
              <a:rPr sz="4000" b="1" spc="2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УВАГУ!</a:t>
            </a:r>
            <a:endParaRPr sz="4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00"/>
              </a:spcBef>
            </a:pPr>
            <a:r>
              <a:rPr sz="4000" spc="-145" dirty="0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www.minjust.gov.ua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92008" y="4611694"/>
            <a:ext cx="5655945" cy="0"/>
          </a:xfrm>
          <a:custGeom>
            <a:avLst/>
            <a:gdLst/>
            <a:ahLst/>
            <a:cxnLst/>
            <a:rect l="l" t="t" r="r" b="b"/>
            <a:pathLst>
              <a:path w="5655945">
                <a:moveTo>
                  <a:pt x="0" y="0"/>
                </a:moveTo>
                <a:lnTo>
                  <a:pt x="5655868" y="0"/>
                </a:lnTo>
              </a:path>
            </a:pathLst>
          </a:custGeom>
          <a:ln w="71996">
            <a:solidFill>
              <a:srgbClr val="FBD0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"/>
          <p:cNvSpPr/>
          <p:nvPr/>
        </p:nvSpPr>
        <p:spPr>
          <a:xfrm>
            <a:off x="1314475" y="435407"/>
            <a:ext cx="314325" cy="335280"/>
          </a:xfrm>
          <a:custGeom>
            <a:avLst/>
            <a:gdLst/>
            <a:ahLst/>
            <a:cxnLst/>
            <a:rect l="l" t="t" r="r" b="b"/>
            <a:pathLst>
              <a:path w="314325" h="335280">
                <a:moveTo>
                  <a:pt x="52057" y="0"/>
                </a:moveTo>
                <a:lnTo>
                  <a:pt x="0" y="0"/>
                </a:lnTo>
                <a:lnTo>
                  <a:pt x="0" y="335203"/>
                </a:lnTo>
                <a:lnTo>
                  <a:pt x="55460" y="335203"/>
                </a:lnTo>
                <a:lnTo>
                  <a:pt x="55460" y="130873"/>
                </a:lnTo>
                <a:lnTo>
                  <a:pt x="117438" y="130873"/>
                </a:lnTo>
                <a:lnTo>
                  <a:pt x="115798" y="127457"/>
                </a:lnTo>
                <a:lnTo>
                  <a:pt x="52057" y="0"/>
                </a:lnTo>
                <a:close/>
              </a:path>
              <a:path w="314325" h="335280">
                <a:moveTo>
                  <a:pt x="314299" y="130873"/>
                </a:moveTo>
                <a:lnTo>
                  <a:pt x="258826" y="130873"/>
                </a:lnTo>
                <a:lnTo>
                  <a:pt x="258826" y="335203"/>
                </a:lnTo>
                <a:lnTo>
                  <a:pt x="314299" y="335203"/>
                </a:lnTo>
                <a:lnTo>
                  <a:pt x="314299" y="130873"/>
                </a:lnTo>
                <a:close/>
              </a:path>
              <a:path w="314325" h="335280">
                <a:moveTo>
                  <a:pt x="117438" y="130873"/>
                </a:moveTo>
                <a:lnTo>
                  <a:pt x="57404" y="130873"/>
                </a:lnTo>
                <a:lnTo>
                  <a:pt x="91960" y="199466"/>
                </a:lnTo>
                <a:lnTo>
                  <a:pt x="137680" y="287032"/>
                </a:lnTo>
                <a:lnTo>
                  <a:pt x="178549" y="287032"/>
                </a:lnTo>
                <a:lnTo>
                  <a:pt x="215860" y="213575"/>
                </a:lnTo>
                <a:lnTo>
                  <a:pt x="157137" y="213575"/>
                </a:lnTo>
                <a:lnTo>
                  <a:pt x="117438" y="130873"/>
                </a:lnTo>
                <a:close/>
              </a:path>
              <a:path w="314325" h="335280">
                <a:moveTo>
                  <a:pt x="314299" y="0"/>
                </a:moveTo>
                <a:lnTo>
                  <a:pt x="263207" y="0"/>
                </a:lnTo>
                <a:lnTo>
                  <a:pt x="200926" y="126491"/>
                </a:lnTo>
                <a:lnTo>
                  <a:pt x="160058" y="213575"/>
                </a:lnTo>
                <a:lnTo>
                  <a:pt x="215860" y="213575"/>
                </a:lnTo>
                <a:lnTo>
                  <a:pt x="225742" y="194119"/>
                </a:lnTo>
                <a:lnTo>
                  <a:pt x="256882" y="130873"/>
                </a:lnTo>
                <a:lnTo>
                  <a:pt x="314299" y="130873"/>
                </a:lnTo>
                <a:lnTo>
                  <a:pt x="3142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"/>
          <p:cNvSpPr/>
          <p:nvPr/>
        </p:nvSpPr>
        <p:spPr>
          <a:xfrm>
            <a:off x="1723637" y="435407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0"/>
                </a:moveTo>
                <a:lnTo>
                  <a:pt x="0" y="335216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5"/>
          <p:cNvSpPr/>
          <p:nvPr/>
        </p:nvSpPr>
        <p:spPr>
          <a:xfrm>
            <a:off x="1845240" y="625843"/>
            <a:ext cx="0" cy="144780"/>
          </a:xfrm>
          <a:custGeom>
            <a:avLst/>
            <a:gdLst/>
            <a:ahLst/>
            <a:cxnLst/>
            <a:rect l="l" t="t" r="r" b="b"/>
            <a:pathLst>
              <a:path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6"/>
          <p:cNvSpPr/>
          <p:nvPr/>
        </p:nvSpPr>
        <p:spPr>
          <a:xfrm>
            <a:off x="1817509" y="600443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501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7"/>
          <p:cNvSpPr/>
          <p:nvPr/>
        </p:nvSpPr>
        <p:spPr>
          <a:xfrm>
            <a:off x="1845240" y="435343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700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8"/>
          <p:cNvSpPr/>
          <p:nvPr/>
        </p:nvSpPr>
        <p:spPr>
          <a:xfrm>
            <a:off x="2041791" y="625640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5">
                <a:moveTo>
                  <a:pt x="0" y="0"/>
                </a:moveTo>
                <a:lnTo>
                  <a:pt x="0" y="144983"/>
                </a:lnTo>
              </a:path>
            </a:pathLst>
          </a:custGeom>
          <a:ln w="5643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9"/>
          <p:cNvSpPr/>
          <p:nvPr/>
        </p:nvSpPr>
        <p:spPr>
          <a:xfrm>
            <a:off x="2041791" y="435407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4">
                <a:moveTo>
                  <a:pt x="0" y="0"/>
                </a:moveTo>
                <a:lnTo>
                  <a:pt x="0" y="140119"/>
                </a:lnTo>
              </a:path>
            </a:pathLst>
          </a:custGeom>
          <a:ln w="5643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0"/>
          <p:cNvSpPr/>
          <p:nvPr/>
        </p:nvSpPr>
        <p:spPr>
          <a:xfrm>
            <a:off x="2163921" y="435407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0"/>
                </a:moveTo>
                <a:lnTo>
                  <a:pt x="0" y="335216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1"/>
          <p:cNvSpPr/>
          <p:nvPr/>
        </p:nvSpPr>
        <p:spPr>
          <a:xfrm>
            <a:off x="2257805" y="432003"/>
            <a:ext cx="222250" cy="342265"/>
          </a:xfrm>
          <a:custGeom>
            <a:avLst/>
            <a:gdLst/>
            <a:ahLst/>
            <a:cxnLst/>
            <a:rect l="l" t="t" r="r" b="b"/>
            <a:pathLst>
              <a:path w="222250" h="342265">
                <a:moveTo>
                  <a:pt x="123583" y="0"/>
                </a:moveTo>
                <a:lnTo>
                  <a:pt x="77355" y="7289"/>
                </a:lnTo>
                <a:lnTo>
                  <a:pt x="37858" y="28460"/>
                </a:lnTo>
                <a:lnTo>
                  <a:pt x="10363" y="62509"/>
                </a:lnTo>
                <a:lnTo>
                  <a:pt x="0" y="108978"/>
                </a:lnTo>
                <a:lnTo>
                  <a:pt x="0" y="233045"/>
                </a:lnTo>
                <a:lnTo>
                  <a:pt x="10363" y="279742"/>
                </a:lnTo>
                <a:lnTo>
                  <a:pt x="37858" y="314045"/>
                </a:lnTo>
                <a:lnTo>
                  <a:pt x="77355" y="334962"/>
                </a:lnTo>
                <a:lnTo>
                  <a:pt x="124066" y="342011"/>
                </a:lnTo>
                <a:lnTo>
                  <a:pt x="138444" y="341465"/>
                </a:lnTo>
                <a:lnTo>
                  <a:pt x="179031" y="333260"/>
                </a:lnTo>
                <a:lnTo>
                  <a:pt x="221856" y="310388"/>
                </a:lnTo>
                <a:lnTo>
                  <a:pt x="209914" y="290931"/>
                </a:lnTo>
                <a:lnTo>
                  <a:pt x="115951" y="290931"/>
                </a:lnTo>
                <a:lnTo>
                  <a:pt x="107835" y="289636"/>
                </a:lnTo>
                <a:lnTo>
                  <a:pt x="72861" y="270440"/>
                </a:lnTo>
                <a:lnTo>
                  <a:pt x="55830" y="230761"/>
                </a:lnTo>
                <a:lnTo>
                  <a:pt x="55448" y="221843"/>
                </a:lnTo>
                <a:lnTo>
                  <a:pt x="55448" y="120167"/>
                </a:lnTo>
                <a:lnTo>
                  <a:pt x="64811" y="82278"/>
                </a:lnTo>
                <a:lnTo>
                  <a:pt x="107759" y="52387"/>
                </a:lnTo>
                <a:lnTo>
                  <a:pt x="209608" y="51079"/>
                </a:lnTo>
                <a:lnTo>
                  <a:pt x="221856" y="31623"/>
                </a:lnTo>
                <a:lnTo>
                  <a:pt x="176860" y="7772"/>
                </a:lnTo>
                <a:lnTo>
                  <a:pt x="137308" y="485"/>
                </a:lnTo>
                <a:lnTo>
                  <a:pt x="123583" y="0"/>
                </a:lnTo>
                <a:close/>
              </a:path>
              <a:path w="222250" h="342265">
                <a:moveTo>
                  <a:pt x="195580" y="267576"/>
                </a:moveTo>
                <a:lnTo>
                  <a:pt x="160540" y="285826"/>
                </a:lnTo>
                <a:lnTo>
                  <a:pt x="124066" y="290931"/>
                </a:lnTo>
                <a:lnTo>
                  <a:pt x="209914" y="290931"/>
                </a:lnTo>
                <a:lnTo>
                  <a:pt x="195580" y="267576"/>
                </a:lnTo>
                <a:close/>
              </a:path>
              <a:path w="222250" h="342265">
                <a:moveTo>
                  <a:pt x="209608" y="51079"/>
                </a:moveTo>
                <a:lnTo>
                  <a:pt x="124548" y="51079"/>
                </a:lnTo>
                <a:lnTo>
                  <a:pt x="133604" y="51443"/>
                </a:lnTo>
                <a:lnTo>
                  <a:pt x="142786" y="52538"/>
                </a:lnTo>
                <a:lnTo>
                  <a:pt x="179279" y="64338"/>
                </a:lnTo>
                <a:lnTo>
                  <a:pt x="194602" y="74917"/>
                </a:lnTo>
                <a:lnTo>
                  <a:pt x="209608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2"/>
          <p:cNvSpPr/>
          <p:nvPr/>
        </p:nvSpPr>
        <p:spPr>
          <a:xfrm>
            <a:off x="2622696" y="485521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102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3"/>
          <p:cNvSpPr/>
          <p:nvPr/>
        </p:nvSpPr>
        <p:spPr>
          <a:xfrm>
            <a:off x="2502039" y="46046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817" y="0"/>
                </a:lnTo>
              </a:path>
            </a:pathLst>
          </a:custGeom>
          <a:ln w="5011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4"/>
          <p:cNvSpPr/>
          <p:nvPr/>
        </p:nvSpPr>
        <p:spPr>
          <a:xfrm>
            <a:off x="2779839" y="745287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202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5"/>
          <p:cNvSpPr/>
          <p:nvPr/>
        </p:nvSpPr>
        <p:spPr>
          <a:xfrm>
            <a:off x="2807569" y="627177"/>
            <a:ext cx="0" cy="9271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6"/>
          <p:cNvSpPr/>
          <p:nvPr/>
        </p:nvSpPr>
        <p:spPr>
          <a:xfrm>
            <a:off x="2779839" y="602412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387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7"/>
          <p:cNvSpPr/>
          <p:nvPr/>
        </p:nvSpPr>
        <p:spPr>
          <a:xfrm>
            <a:off x="2807569" y="484937"/>
            <a:ext cx="0" cy="92710"/>
          </a:xfrm>
          <a:custGeom>
            <a:avLst/>
            <a:gdLst/>
            <a:ahLst/>
            <a:cxnLst/>
            <a:rect l="l" t="t" r="r" b="b"/>
            <a:pathLst>
              <a:path h="92709">
                <a:moveTo>
                  <a:pt x="0" y="0"/>
                </a:moveTo>
                <a:lnTo>
                  <a:pt x="0" y="92710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8"/>
          <p:cNvSpPr/>
          <p:nvPr/>
        </p:nvSpPr>
        <p:spPr>
          <a:xfrm>
            <a:off x="2779839" y="460172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202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19"/>
          <p:cNvSpPr/>
          <p:nvPr/>
        </p:nvSpPr>
        <p:spPr>
          <a:xfrm>
            <a:off x="3053232" y="435407"/>
            <a:ext cx="240029" cy="335280"/>
          </a:xfrm>
          <a:custGeom>
            <a:avLst/>
            <a:gdLst/>
            <a:ahLst/>
            <a:cxnLst/>
            <a:rect l="l" t="t" r="r" b="b"/>
            <a:pathLst>
              <a:path w="240029" h="335280">
                <a:moveTo>
                  <a:pt x="144500" y="0"/>
                </a:moveTo>
                <a:lnTo>
                  <a:pt x="0" y="0"/>
                </a:lnTo>
                <a:lnTo>
                  <a:pt x="0" y="335203"/>
                </a:lnTo>
                <a:lnTo>
                  <a:pt x="55473" y="335203"/>
                </a:lnTo>
                <a:lnTo>
                  <a:pt x="55473" y="204825"/>
                </a:lnTo>
                <a:lnTo>
                  <a:pt x="143548" y="204825"/>
                </a:lnTo>
                <a:lnTo>
                  <a:pt x="184149" y="195580"/>
                </a:lnTo>
                <a:lnTo>
                  <a:pt x="214312" y="171488"/>
                </a:lnTo>
                <a:lnTo>
                  <a:pt x="225827" y="154711"/>
                </a:lnTo>
                <a:lnTo>
                  <a:pt x="55473" y="154711"/>
                </a:lnTo>
                <a:lnTo>
                  <a:pt x="55473" y="50114"/>
                </a:lnTo>
                <a:lnTo>
                  <a:pt x="227442" y="50114"/>
                </a:lnTo>
                <a:lnTo>
                  <a:pt x="226714" y="48583"/>
                </a:lnTo>
                <a:lnTo>
                  <a:pt x="195430" y="14198"/>
                </a:lnTo>
                <a:lnTo>
                  <a:pt x="156274" y="578"/>
                </a:lnTo>
                <a:lnTo>
                  <a:pt x="144500" y="0"/>
                </a:lnTo>
                <a:close/>
              </a:path>
              <a:path w="240029" h="335280">
                <a:moveTo>
                  <a:pt x="227442" y="50114"/>
                </a:moveTo>
                <a:lnTo>
                  <a:pt x="132333" y="50114"/>
                </a:lnTo>
                <a:lnTo>
                  <a:pt x="143880" y="51016"/>
                </a:lnTo>
                <a:lnTo>
                  <a:pt x="154174" y="53721"/>
                </a:lnTo>
                <a:lnTo>
                  <a:pt x="181784" y="81208"/>
                </a:lnTo>
                <a:lnTo>
                  <a:pt x="185381" y="102412"/>
                </a:lnTo>
                <a:lnTo>
                  <a:pt x="184482" y="113573"/>
                </a:lnTo>
                <a:lnTo>
                  <a:pt x="163216" y="146594"/>
                </a:lnTo>
                <a:lnTo>
                  <a:pt x="132333" y="154711"/>
                </a:lnTo>
                <a:lnTo>
                  <a:pt x="225827" y="154711"/>
                </a:lnTo>
                <a:lnTo>
                  <a:pt x="239453" y="111181"/>
                </a:lnTo>
                <a:lnTo>
                  <a:pt x="239864" y="102158"/>
                </a:lnTo>
                <a:lnTo>
                  <a:pt x="239498" y="93148"/>
                </a:lnTo>
                <a:lnTo>
                  <a:pt x="238401" y="84102"/>
                </a:lnTo>
                <a:lnTo>
                  <a:pt x="236575" y="75023"/>
                </a:lnTo>
                <a:lnTo>
                  <a:pt x="234022" y="65913"/>
                </a:lnTo>
                <a:lnTo>
                  <a:pt x="230729" y="57022"/>
                </a:lnTo>
                <a:lnTo>
                  <a:pt x="227442" y="501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0"/>
          <p:cNvSpPr/>
          <p:nvPr/>
        </p:nvSpPr>
        <p:spPr>
          <a:xfrm>
            <a:off x="3328111" y="432003"/>
            <a:ext cx="222250" cy="342265"/>
          </a:xfrm>
          <a:custGeom>
            <a:avLst/>
            <a:gdLst/>
            <a:ahLst/>
            <a:cxnLst/>
            <a:rect l="l" t="t" r="r" b="b"/>
            <a:pathLst>
              <a:path w="222250" h="342265">
                <a:moveTo>
                  <a:pt x="123571" y="0"/>
                </a:moveTo>
                <a:lnTo>
                  <a:pt x="77355" y="7289"/>
                </a:lnTo>
                <a:lnTo>
                  <a:pt x="37846" y="28460"/>
                </a:lnTo>
                <a:lnTo>
                  <a:pt x="10363" y="62509"/>
                </a:lnTo>
                <a:lnTo>
                  <a:pt x="0" y="108978"/>
                </a:lnTo>
                <a:lnTo>
                  <a:pt x="0" y="233045"/>
                </a:lnTo>
                <a:lnTo>
                  <a:pt x="10363" y="279742"/>
                </a:lnTo>
                <a:lnTo>
                  <a:pt x="37846" y="314045"/>
                </a:lnTo>
                <a:lnTo>
                  <a:pt x="77355" y="334962"/>
                </a:lnTo>
                <a:lnTo>
                  <a:pt x="124066" y="342011"/>
                </a:lnTo>
                <a:lnTo>
                  <a:pt x="138444" y="341465"/>
                </a:lnTo>
                <a:lnTo>
                  <a:pt x="179044" y="333260"/>
                </a:lnTo>
                <a:lnTo>
                  <a:pt x="221869" y="310388"/>
                </a:lnTo>
                <a:lnTo>
                  <a:pt x="209921" y="290931"/>
                </a:lnTo>
                <a:lnTo>
                  <a:pt x="115951" y="290931"/>
                </a:lnTo>
                <a:lnTo>
                  <a:pt x="107835" y="289636"/>
                </a:lnTo>
                <a:lnTo>
                  <a:pt x="72852" y="270440"/>
                </a:lnTo>
                <a:lnTo>
                  <a:pt x="55841" y="230761"/>
                </a:lnTo>
                <a:lnTo>
                  <a:pt x="55460" y="221843"/>
                </a:lnTo>
                <a:lnTo>
                  <a:pt x="55460" y="120167"/>
                </a:lnTo>
                <a:lnTo>
                  <a:pt x="64814" y="82278"/>
                </a:lnTo>
                <a:lnTo>
                  <a:pt x="107772" y="52387"/>
                </a:lnTo>
                <a:lnTo>
                  <a:pt x="116103" y="51079"/>
                </a:lnTo>
                <a:lnTo>
                  <a:pt x="209620" y="51079"/>
                </a:lnTo>
                <a:lnTo>
                  <a:pt x="221869" y="31623"/>
                </a:lnTo>
                <a:lnTo>
                  <a:pt x="176847" y="7772"/>
                </a:lnTo>
                <a:lnTo>
                  <a:pt x="137306" y="485"/>
                </a:lnTo>
                <a:lnTo>
                  <a:pt x="123571" y="0"/>
                </a:lnTo>
                <a:close/>
              </a:path>
              <a:path w="222250" h="342265">
                <a:moveTo>
                  <a:pt x="195580" y="267576"/>
                </a:moveTo>
                <a:lnTo>
                  <a:pt x="160540" y="285826"/>
                </a:lnTo>
                <a:lnTo>
                  <a:pt x="124066" y="290931"/>
                </a:lnTo>
                <a:lnTo>
                  <a:pt x="209921" y="290931"/>
                </a:lnTo>
                <a:lnTo>
                  <a:pt x="195580" y="267576"/>
                </a:lnTo>
                <a:close/>
              </a:path>
              <a:path w="222250" h="342265">
                <a:moveTo>
                  <a:pt x="209620" y="51079"/>
                </a:moveTo>
                <a:lnTo>
                  <a:pt x="124548" y="51079"/>
                </a:lnTo>
                <a:lnTo>
                  <a:pt x="133604" y="51443"/>
                </a:lnTo>
                <a:lnTo>
                  <a:pt x="142786" y="52538"/>
                </a:lnTo>
                <a:lnTo>
                  <a:pt x="179281" y="64338"/>
                </a:lnTo>
                <a:lnTo>
                  <a:pt x="194614" y="74917"/>
                </a:lnTo>
                <a:lnTo>
                  <a:pt x="209620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1"/>
          <p:cNvSpPr/>
          <p:nvPr/>
        </p:nvSpPr>
        <p:spPr>
          <a:xfrm>
            <a:off x="3692994" y="485521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102"/>
                </a:lnTo>
              </a:path>
            </a:pathLst>
          </a:custGeom>
          <a:ln w="554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22"/>
          <p:cNvSpPr/>
          <p:nvPr/>
        </p:nvSpPr>
        <p:spPr>
          <a:xfrm>
            <a:off x="3572319" y="46046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842" y="0"/>
                </a:lnTo>
              </a:path>
            </a:pathLst>
          </a:custGeom>
          <a:ln w="5011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23"/>
          <p:cNvSpPr/>
          <p:nvPr/>
        </p:nvSpPr>
        <p:spPr>
          <a:xfrm>
            <a:off x="3848671" y="435419"/>
            <a:ext cx="247015" cy="335280"/>
          </a:xfrm>
          <a:custGeom>
            <a:avLst/>
            <a:gdLst/>
            <a:ahLst/>
            <a:cxnLst/>
            <a:rect l="l" t="t" r="r" b="b"/>
            <a:pathLst>
              <a:path w="247014" h="335280">
                <a:moveTo>
                  <a:pt x="144983" y="0"/>
                </a:moveTo>
                <a:lnTo>
                  <a:pt x="0" y="0"/>
                </a:lnTo>
                <a:lnTo>
                  <a:pt x="0" y="335203"/>
                </a:lnTo>
                <a:lnTo>
                  <a:pt x="150825" y="335203"/>
                </a:lnTo>
                <a:lnTo>
                  <a:pt x="162167" y="334686"/>
                </a:lnTo>
                <a:lnTo>
                  <a:pt x="200805" y="322441"/>
                </a:lnTo>
                <a:lnTo>
                  <a:pt x="232978" y="289958"/>
                </a:lnTo>
                <a:lnTo>
                  <a:pt x="235477" y="285089"/>
                </a:lnTo>
                <a:lnTo>
                  <a:pt x="55473" y="285089"/>
                </a:lnTo>
                <a:lnTo>
                  <a:pt x="55473" y="184873"/>
                </a:lnTo>
                <a:lnTo>
                  <a:pt x="230141" y="184873"/>
                </a:lnTo>
                <a:lnTo>
                  <a:pt x="229057" y="183147"/>
                </a:lnTo>
                <a:lnTo>
                  <a:pt x="220997" y="174101"/>
                </a:lnTo>
                <a:lnTo>
                  <a:pt x="211296" y="166240"/>
                </a:lnTo>
                <a:lnTo>
                  <a:pt x="199948" y="159562"/>
                </a:lnTo>
                <a:lnTo>
                  <a:pt x="210140" y="153045"/>
                </a:lnTo>
                <a:lnTo>
                  <a:pt x="218809" y="145645"/>
                </a:lnTo>
                <a:lnTo>
                  <a:pt x="225957" y="137361"/>
                </a:lnTo>
                <a:lnTo>
                  <a:pt x="226658" y="136220"/>
                </a:lnTo>
                <a:lnTo>
                  <a:pt x="55473" y="136220"/>
                </a:lnTo>
                <a:lnTo>
                  <a:pt x="55473" y="50101"/>
                </a:lnTo>
                <a:lnTo>
                  <a:pt x="232899" y="50101"/>
                </a:lnTo>
                <a:lnTo>
                  <a:pt x="231831" y="47659"/>
                </a:lnTo>
                <a:lnTo>
                  <a:pt x="203731" y="15863"/>
                </a:lnTo>
                <a:lnTo>
                  <a:pt x="167425" y="1820"/>
                </a:lnTo>
                <a:lnTo>
                  <a:pt x="156556" y="455"/>
                </a:lnTo>
                <a:lnTo>
                  <a:pt x="144983" y="0"/>
                </a:lnTo>
                <a:close/>
              </a:path>
              <a:path w="247014" h="335280">
                <a:moveTo>
                  <a:pt x="230141" y="184873"/>
                </a:moveTo>
                <a:lnTo>
                  <a:pt x="135750" y="184873"/>
                </a:lnTo>
                <a:lnTo>
                  <a:pt x="146313" y="185719"/>
                </a:lnTo>
                <a:lnTo>
                  <a:pt x="156116" y="188260"/>
                </a:lnTo>
                <a:lnTo>
                  <a:pt x="185308" y="214404"/>
                </a:lnTo>
                <a:lnTo>
                  <a:pt x="189268" y="235229"/>
                </a:lnTo>
                <a:lnTo>
                  <a:pt x="188430" y="246228"/>
                </a:lnTo>
                <a:lnTo>
                  <a:pt x="159280" y="281763"/>
                </a:lnTo>
                <a:lnTo>
                  <a:pt x="136220" y="285089"/>
                </a:lnTo>
                <a:lnTo>
                  <a:pt x="235477" y="285089"/>
                </a:lnTo>
                <a:lnTo>
                  <a:pt x="246289" y="245851"/>
                </a:lnTo>
                <a:lnTo>
                  <a:pt x="246672" y="236448"/>
                </a:lnTo>
                <a:lnTo>
                  <a:pt x="245970" y="225726"/>
                </a:lnTo>
                <a:lnTo>
                  <a:pt x="243868" y="214972"/>
                </a:lnTo>
                <a:lnTo>
                  <a:pt x="240371" y="204190"/>
                </a:lnTo>
                <a:lnTo>
                  <a:pt x="235483" y="193382"/>
                </a:lnTo>
                <a:lnTo>
                  <a:pt x="230141" y="184873"/>
                </a:lnTo>
                <a:close/>
              </a:path>
              <a:path w="247014" h="335280">
                <a:moveTo>
                  <a:pt x="232899" y="50101"/>
                </a:moveTo>
                <a:lnTo>
                  <a:pt x="132130" y="50101"/>
                </a:lnTo>
                <a:lnTo>
                  <a:pt x="143901" y="50756"/>
                </a:lnTo>
                <a:lnTo>
                  <a:pt x="154297" y="52719"/>
                </a:lnTo>
                <a:lnTo>
                  <a:pt x="184004" y="82961"/>
                </a:lnTo>
                <a:lnTo>
                  <a:pt x="184873" y="93408"/>
                </a:lnTo>
                <a:lnTo>
                  <a:pt x="183990" y="103043"/>
                </a:lnTo>
                <a:lnTo>
                  <a:pt x="154593" y="133421"/>
                </a:lnTo>
                <a:lnTo>
                  <a:pt x="134569" y="136220"/>
                </a:lnTo>
                <a:lnTo>
                  <a:pt x="226658" y="136220"/>
                </a:lnTo>
                <a:lnTo>
                  <a:pt x="240692" y="99227"/>
                </a:lnTo>
                <a:lnTo>
                  <a:pt x="241300" y="89509"/>
                </a:lnTo>
                <a:lnTo>
                  <a:pt x="240923" y="80635"/>
                </a:lnTo>
                <a:lnTo>
                  <a:pt x="239790" y="71999"/>
                </a:lnTo>
                <a:lnTo>
                  <a:pt x="237897" y="63606"/>
                </a:lnTo>
                <a:lnTo>
                  <a:pt x="235242" y="55460"/>
                </a:lnTo>
                <a:lnTo>
                  <a:pt x="232899" y="5010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24"/>
          <p:cNvSpPr/>
          <p:nvPr/>
        </p:nvSpPr>
        <p:spPr>
          <a:xfrm>
            <a:off x="4142041" y="432003"/>
            <a:ext cx="252095" cy="342265"/>
          </a:xfrm>
          <a:custGeom>
            <a:avLst/>
            <a:gdLst/>
            <a:ahLst/>
            <a:cxnLst/>
            <a:rect l="l" t="t" r="r" b="b"/>
            <a:pathLst>
              <a:path w="252095" h="342265">
                <a:moveTo>
                  <a:pt x="125768" y="0"/>
                </a:moveTo>
                <a:lnTo>
                  <a:pt x="76707" y="7531"/>
                </a:lnTo>
                <a:lnTo>
                  <a:pt x="36906" y="29425"/>
                </a:lnTo>
                <a:lnTo>
                  <a:pt x="9956" y="64223"/>
                </a:lnTo>
                <a:lnTo>
                  <a:pt x="0" y="110921"/>
                </a:lnTo>
                <a:lnTo>
                  <a:pt x="30" y="230761"/>
                </a:lnTo>
                <a:lnTo>
                  <a:pt x="9715" y="277317"/>
                </a:lnTo>
                <a:lnTo>
                  <a:pt x="36182" y="312585"/>
                </a:lnTo>
                <a:lnTo>
                  <a:pt x="75996" y="334479"/>
                </a:lnTo>
                <a:lnTo>
                  <a:pt x="125768" y="342010"/>
                </a:lnTo>
                <a:lnTo>
                  <a:pt x="138677" y="341541"/>
                </a:lnTo>
                <a:lnTo>
                  <a:pt x="186219" y="330281"/>
                </a:lnTo>
                <a:lnTo>
                  <a:pt x="223502" y="305001"/>
                </a:lnTo>
                <a:lnTo>
                  <a:pt x="234554" y="290931"/>
                </a:lnTo>
                <a:lnTo>
                  <a:pt x="125768" y="290931"/>
                </a:lnTo>
                <a:lnTo>
                  <a:pt x="118991" y="290688"/>
                </a:lnTo>
                <a:lnTo>
                  <a:pt x="82011" y="278746"/>
                </a:lnTo>
                <a:lnTo>
                  <a:pt x="58761" y="246569"/>
                </a:lnTo>
                <a:lnTo>
                  <a:pt x="55460" y="221843"/>
                </a:lnTo>
                <a:lnTo>
                  <a:pt x="55460" y="120167"/>
                </a:lnTo>
                <a:lnTo>
                  <a:pt x="64481" y="82746"/>
                </a:lnTo>
                <a:lnTo>
                  <a:pt x="92766" y="57216"/>
                </a:lnTo>
                <a:lnTo>
                  <a:pt x="125768" y="51079"/>
                </a:lnTo>
                <a:lnTo>
                  <a:pt x="233906" y="51079"/>
                </a:lnTo>
                <a:lnTo>
                  <a:pt x="230279" y="45848"/>
                </a:lnTo>
                <a:lnTo>
                  <a:pt x="196173" y="17213"/>
                </a:lnTo>
                <a:lnTo>
                  <a:pt x="150833" y="1943"/>
                </a:lnTo>
                <a:lnTo>
                  <a:pt x="138464" y="485"/>
                </a:lnTo>
                <a:lnTo>
                  <a:pt x="125768" y="0"/>
                </a:lnTo>
                <a:close/>
              </a:path>
              <a:path w="252095" h="342265">
                <a:moveTo>
                  <a:pt x="233906" y="51079"/>
                </a:moveTo>
                <a:lnTo>
                  <a:pt x="125768" y="51079"/>
                </a:lnTo>
                <a:lnTo>
                  <a:pt x="132554" y="51324"/>
                </a:lnTo>
                <a:lnTo>
                  <a:pt x="139252" y="52057"/>
                </a:lnTo>
                <a:lnTo>
                  <a:pt x="175082" y="67373"/>
                </a:lnTo>
                <a:lnTo>
                  <a:pt x="195089" y="103382"/>
                </a:lnTo>
                <a:lnTo>
                  <a:pt x="196557" y="120167"/>
                </a:lnTo>
                <a:lnTo>
                  <a:pt x="196557" y="221843"/>
                </a:lnTo>
                <a:lnTo>
                  <a:pt x="187508" y="259734"/>
                </a:lnTo>
                <a:lnTo>
                  <a:pt x="158637" y="284828"/>
                </a:lnTo>
                <a:lnTo>
                  <a:pt x="125768" y="290931"/>
                </a:lnTo>
                <a:lnTo>
                  <a:pt x="234554" y="290931"/>
                </a:lnTo>
                <a:lnTo>
                  <a:pt x="249589" y="255058"/>
                </a:lnTo>
                <a:lnTo>
                  <a:pt x="251988" y="230761"/>
                </a:lnTo>
                <a:lnTo>
                  <a:pt x="251971" y="110921"/>
                </a:lnTo>
                <a:lnTo>
                  <a:pt x="242061" y="64947"/>
                </a:lnTo>
                <a:lnTo>
                  <a:pt x="236609" y="54978"/>
                </a:lnTo>
                <a:lnTo>
                  <a:pt x="233906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25"/>
          <p:cNvSpPr/>
          <p:nvPr/>
        </p:nvSpPr>
        <p:spPr>
          <a:xfrm>
            <a:off x="1315923" y="932828"/>
            <a:ext cx="334010" cy="342265"/>
          </a:xfrm>
          <a:custGeom>
            <a:avLst/>
            <a:gdLst/>
            <a:ahLst/>
            <a:cxnLst/>
            <a:rect l="l" t="t" r="r" b="b"/>
            <a:pathLst>
              <a:path w="334010" h="342265">
                <a:moveTo>
                  <a:pt x="153263" y="193636"/>
                </a:moveTo>
                <a:lnTo>
                  <a:pt x="97802" y="193636"/>
                </a:lnTo>
                <a:lnTo>
                  <a:pt x="97802" y="230123"/>
                </a:lnTo>
                <a:lnTo>
                  <a:pt x="106057" y="277317"/>
                </a:lnTo>
                <a:lnTo>
                  <a:pt x="129844" y="312585"/>
                </a:lnTo>
                <a:lnTo>
                  <a:pt x="166979" y="334479"/>
                </a:lnTo>
                <a:lnTo>
                  <a:pt x="215785" y="342023"/>
                </a:lnTo>
                <a:lnTo>
                  <a:pt x="228596" y="341550"/>
                </a:lnTo>
                <a:lnTo>
                  <a:pt x="274040" y="330281"/>
                </a:lnTo>
                <a:lnTo>
                  <a:pt x="308421" y="305001"/>
                </a:lnTo>
                <a:lnTo>
                  <a:pt x="318380" y="290944"/>
                </a:lnTo>
                <a:lnTo>
                  <a:pt x="215785" y="290944"/>
                </a:lnTo>
                <a:lnTo>
                  <a:pt x="202717" y="289955"/>
                </a:lnTo>
                <a:lnTo>
                  <a:pt x="163154" y="265868"/>
                </a:lnTo>
                <a:lnTo>
                  <a:pt x="153263" y="221843"/>
                </a:lnTo>
                <a:lnTo>
                  <a:pt x="153263" y="193636"/>
                </a:lnTo>
                <a:close/>
              </a:path>
              <a:path w="334010" h="342265">
                <a:moveTo>
                  <a:pt x="55473" y="3416"/>
                </a:moveTo>
                <a:lnTo>
                  <a:pt x="0" y="3416"/>
                </a:lnTo>
                <a:lnTo>
                  <a:pt x="0" y="338620"/>
                </a:lnTo>
                <a:lnTo>
                  <a:pt x="55473" y="338620"/>
                </a:lnTo>
                <a:lnTo>
                  <a:pt x="55473" y="193636"/>
                </a:lnTo>
                <a:lnTo>
                  <a:pt x="153263" y="193636"/>
                </a:lnTo>
                <a:lnTo>
                  <a:pt x="153263" y="143522"/>
                </a:lnTo>
                <a:lnTo>
                  <a:pt x="55473" y="143522"/>
                </a:lnTo>
                <a:lnTo>
                  <a:pt x="55473" y="3416"/>
                </a:lnTo>
                <a:close/>
              </a:path>
              <a:path w="334010" h="342265">
                <a:moveTo>
                  <a:pt x="317771" y="51092"/>
                </a:moveTo>
                <a:lnTo>
                  <a:pt x="215785" y="51092"/>
                </a:lnTo>
                <a:lnTo>
                  <a:pt x="229044" y="52109"/>
                </a:lnTo>
                <a:lnTo>
                  <a:pt x="240992" y="55162"/>
                </a:lnTo>
                <a:lnTo>
                  <a:pt x="273961" y="88733"/>
                </a:lnTo>
                <a:lnTo>
                  <a:pt x="278295" y="120167"/>
                </a:lnTo>
                <a:lnTo>
                  <a:pt x="278295" y="221843"/>
                </a:lnTo>
                <a:lnTo>
                  <a:pt x="268404" y="265868"/>
                </a:lnTo>
                <a:lnTo>
                  <a:pt x="228844" y="289955"/>
                </a:lnTo>
                <a:lnTo>
                  <a:pt x="215785" y="290944"/>
                </a:lnTo>
                <a:lnTo>
                  <a:pt x="318380" y="290944"/>
                </a:lnTo>
                <a:lnTo>
                  <a:pt x="331631" y="255058"/>
                </a:lnTo>
                <a:lnTo>
                  <a:pt x="333755" y="230123"/>
                </a:lnTo>
                <a:lnTo>
                  <a:pt x="333714" y="110934"/>
                </a:lnTo>
                <a:lnTo>
                  <a:pt x="325018" y="64960"/>
                </a:lnTo>
                <a:lnTo>
                  <a:pt x="320208" y="55013"/>
                </a:lnTo>
                <a:lnTo>
                  <a:pt x="317771" y="51092"/>
                </a:lnTo>
                <a:close/>
              </a:path>
              <a:path w="334010" h="342265">
                <a:moveTo>
                  <a:pt x="215785" y="0"/>
                </a:moveTo>
                <a:lnTo>
                  <a:pt x="167957" y="7543"/>
                </a:lnTo>
                <a:lnTo>
                  <a:pt x="130568" y="29425"/>
                </a:lnTo>
                <a:lnTo>
                  <a:pt x="106298" y="64223"/>
                </a:lnTo>
                <a:lnTo>
                  <a:pt x="97802" y="110934"/>
                </a:lnTo>
                <a:lnTo>
                  <a:pt x="97802" y="143522"/>
                </a:lnTo>
                <a:lnTo>
                  <a:pt x="153263" y="143522"/>
                </a:lnTo>
                <a:lnTo>
                  <a:pt x="153263" y="120167"/>
                </a:lnTo>
                <a:lnTo>
                  <a:pt x="154345" y="103188"/>
                </a:lnTo>
                <a:lnTo>
                  <a:pt x="170599" y="67386"/>
                </a:lnTo>
                <a:lnTo>
                  <a:pt x="215785" y="51092"/>
                </a:lnTo>
                <a:lnTo>
                  <a:pt x="317771" y="51092"/>
                </a:lnTo>
                <a:lnTo>
                  <a:pt x="314520" y="45859"/>
                </a:lnTo>
                <a:lnTo>
                  <a:pt x="283260" y="17219"/>
                </a:lnTo>
                <a:lnTo>
                  <a:pt x="240476" y="1949"/>
                </a:lnTo>
                <a:lnTo>
                  <a:pt x="228387" y="487"/>
                </a:lnTo>
                <a:lnTo>
                  <a:pt x="2157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26"/>
          <p:cNvSpPr/>
          <p:nvPr/>
        </p:nvSpPr>
        <p:spPr>
          <a:xfrm>
            <a:off x="1704162" y="932828"/>
            <a:ext cx="222250" cy="342265"/>
          </a:xfrm>
          <a:custGeom>
            <a:avLst/>
            <a:gdLst/>
            <a:ahLst/>
            <a:cxnLst/>
            <a:rect l="l" t="t" r="r" b="b"/>
            <a:pathLst>
              <a:path w="222250" h="342265">
                <a:moveTo>
                  <a:pt x="123583" y="0"/>
                </a:moveTo>
                <a:lnTo>
                  <a:pt x="77368" y="7289"/>
                </a:lnTo>
                <a:lnTo>
                  <a:pt x="37858" y="28460"/>
                </a:lnTo>
                <a:lnTo>
                  <a:pt x="10375" y="62522"/>
                </a:lnTo>
                <a:lnTo>
                  <a:pt x="0" y="108978"/>
                </a:lnTo>
                <a:lnTo>
                  <a:pt x="0" y="233032"/>
                </a:lnTo>
                <a:lnTo>
                  <a:pt x="10375" y="279742"/>
                </a:lnTo>
                <a:lnTo>
                  <a:pt x="37858" y="314058"/>
                </a:lnTo>
                <a:lnTo>
                  <a:pt x="77368" y="334962"/>
                </a:lnTo>
                <a:lnTo>
                  <a:pt x="124066" y="342011"/>
                </a:lnTo>
                <a:lnTo>
                  <a:pt x="138452" y="341465"/>
                </a:lnTo>
                <a:lnTo>
                  <a:pt x="179044" y="333260"/>
                </a:lnTo>
                <a:lnTo>
                  <a:pt x="221869" y="310388"/>
                </a:lnTo>
                <a:lnTo>
                  <a:pt x="209921" y="290931"/>
                </a:lnTo>
                <a:lnTo>
                  <a:pt x="115963" y="290931"/>
                </a:lnTo>
                <a:lnTo>
                  <a:pt x="107848" y="289636"/>
                </a:lnTo>
                <a:lnTo>
                  <a:pt x="72863" y="270440"/>
                </a:lnTo>
                <a:lnTo>
                  <a:pt x="55841" y="230756"/>
                </a:lnTo>
                <a:lnTo>
                  <a:pt x="55460" y="221843"/>
                </a:lnTo>
                <a:lnTo>
                  <a:pt x="55460" y="120167"/>
                </a:lnTo>
                <a:lnTo>
                  <a:pt x="64816" y="82278"/>
                </a:lnTo>
                <a:lnTo>
                  <a:pt x="107772" y="52387"/>
                </a:lnTo>
                <a:lnTo>
                  <a:pt x="116116" y="51079"/>
                </a:lnTo>
                <a:lnTo>
                  <a:pt x="209620" y="51079"/>
                </a:lnTo>
                <a:lnTo>
                  <a:pt x="221869" y="31623"/>
                </a:lnTo>
                <a:lnTo>
                  <a:pt x="176860" y="7772"/>
                </a:lnTo>
                <a:lnTo>
                  <a:pt x="137314" y="485"/>
                </a:lnTo>
                <a:lnTo>
                  <a:pt x="123583" y="0"/>
                </a:lnTo>
                <a:close/>
              </a:path>
              <a:path w="222250" h="342265">
                <a:moveTo>
                  <a:pt x="195580" y="267576"/>
                </a:moveTo>
                <a:lnTo>
                  <a:pt x="160553" y="285826"/>
                </a:lnTo>
                <a:lnTo>
                  <a:pt x="124066" y="290931"/>
                </a:lnTo>
                <a:lnTo>
                  <a:pt x="209921" y="290931"/>
                </a:lnTo>
                <a:lnTo>
                  <a:pt x="195580" y="267576"/>
                </a:lnTo>
                <a:close/>
              </a:path>
              <a:path w="222250" h="342265">
                <a:moveTo>
                  <a:pt x="209620" y="51079"/>
                </a:moveTo>
                <a:lnTo>
                  <a:pt x="124548" y="51079"/>
                </a:lnTo>
                <a:lnTo>
                  <a:pt x="133611" y="51443"/>
                </a:lnTo>
                <a:lnTo>
                  <a:pt x="142797" y="52538"/>
                </a:lnTo>
                <a:lnTo>
                  <a:pt x="179292" y="64342"/>
                </a:lnTo>
                <a:lnTo>
                  <a:pt x="194614" y="74917"/>
                </a:lnTo>
                <a:lnTo>
                  <a:pt x="209620" y="510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27"/>
          <p:cNvSpPr/>
          <p:nvPr/>
        </p:nvSpPr>
        <p:spPr>
          <a:xfrm>
            <a:off x="2069052" y="986345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08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28"/>
          <p:cNvSpPr/>
          <p:nvPr/>
        </p:nvSpPr>
        <p:spPr>
          <a:xfrm>
            <a:off x="1948395" y="961288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830" y="0"/>
                </a:lnTo>
              </a:path>
            </a:pathLst>
          </a:custGeom>
          <a:ln w="5011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29"/>
          <p:cNvSpPr/>
          <p:nvPr/>
        </p:nvSpPr>
        <p:spPr>
          <a:xfrm>
            <a:off x="2225217" y="936231"/>
            <a:ext cx="263525" cy="335280"/>
          </a:xfrm>
          <a:custGeom>
            <a:avLst/>
            <a:gdLst/>
            <a:ahLst/>
            <a:cxnLst/>
            <a:rect l="l" t="t" r="r" b="b"/>
            <a:pathLst>
              <a:path w="263525" h="335280">
                <a:moveTo>
                  <a:pt x="55473" y="0"/>
                </a:moveTo>
                <a:lnTo>
                  <a:pt x="0" y="0"/>
                </a:lnTo>
                <a:lnTo>
                  <a:pt x="0" y="335203"/>
                </a:lnTo>
                <a:lnTo>
                  <a:pt x="51092" y="335203"/>
                </a:lnTo>
                <a:lnTo>
                  <a:pt x="53352" y="331647"/>
                </a:lnTo>
                <a:lnTo>
                  <a:pt x="63246" y="316217"/>
                </a:lnTo>
                <a:lnTo>
                  <a:pt x="72739" y="301580"/>
                </a:lnTo>
                <a:lnTo>
                  <a:pt x="95662" y="266553"/>
                </a:lnTo>
                <a:lnTo>
                  <a:pt x="113907" y="238391"/>
                </a:lnTo>
                <a:lnTo>
                  <a:pt x="55473" y="238391"/>
                </a:lnTo>
                <a:lnTo>
                  <a:pt x="55473" y="0"/>
                </a:lnTo>
                <a:close/>
              </a:path>
              <a:path w="263525" h="335280">
                <a:moveTo>
                  <a:pt x="263207" y="95834"/>
                </a:moveTo>
                <a:lnTo>
                  <a:pt x="207733" y="95834"/>
                </a:lnTo>
                <a:lnTo>
                  <a:pt x="207733" y="335203"/>
                </a:lnTo>
                <a:lnTo>
                  <a:pt x="263207" y="335203"/>
                </a:lnTo>
                <a:lnTo>
                  <a:pt x="263207" y="95834"/>
                </a:lnTo>
                <a:close/>
              </a:path>
              <a:path w="263525" h="335280">
                <a:moveTo>
                  <a:pt x="263207" y="0"/>
                </a:moveTo>
                <a:lnTo>
                  <a:pt x="211150" y="0"/>
                </a:lnTo>
                <a:lnTo>
                  <a:pt x="57886" y="238391"/>
                </a:lnTo>
                <a:lnTo>
                  <a:pt x="113907" y="238391"/>
                </a:lnTo>
                <a:lnTo>
                  <a:pt x="162661" y="162661"/>
                </a:lnTo>
                <a:lnTo>
                  <a:pt x="164934" y="159080"/>
                </a:lnTo>
                <a:lnTo>
                  <a:pt x="170026" y="151289"/>
                </a:lnTo>
                <a:lnTo>
                  <a:pt x="195029" y="111834"/>
                </a:lnTo>
                <a:lnTo>
                  <a:pt x="204825" y="95834"/>
                </a:lnTo>
                <a:lnTo>
                  <a:pt x="263207" y="95834"/>
                </a:lnTo>
                <a:lnTo>
                  <a:pt x="26320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30"/>
          <p:cNvSpPr/>
          <p:nvPr/>
        </p:nvSpPr>
        <p:spPr>
          <a:xfrm>
            <a:off x="2773514" y="1271511"/>
            <a:ext cx="52705" cy="73660"/>
          </a:xfrm>
          <a:custGeom>
            <a:avLst/>
            <a:gdLst/>
            <a:ahLst/>
            <a:cxnLst/>
            <a:rect l="l" t="t" r="r" b="b"/>
            <a:pathLst>
              <a:path w="52705" h="73659">
                <a:moveTo>
                  <a:pt x="0" y="73660"/>
                </a:moveTo>
                <a:lnTo>
                  <a:pt x="52552" y="73660"/>
                </a:lnTo>
                <a:lnTo>
                  <a:pt x="52552" y="0"/>
                </a:lnTo>
                <a:lnTo>
                  <a:pt x="0" y="0"/>
                </a:lnTo>
                <a:lnTo>
                  <a:pt x="0" y="736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31"/>
          <p:cNvSpPr/>
          <p:nvPr/>
        </p:nvSpPr>
        <p:spPr>
          <a:xfrm>
            <a:off x="2544851" y="1246111"/>
            <a:ext cx="281305" cy="0"/>
          </a:xfrm>
          <a:custGeom>
            <a:avLst/>
            <a:gdLst/>
            <a:ahLst/>
            <a:cxnLst/>
            <a:rect l="l" t="t" r="r" b="b"/>
            <a:pathLst>
              <a:path w="281305">
                <a:moveTo>
                  <a:pt x="0" y="0"/>
                </a:moveTo>
                <a:lnTo>
                  <a:pt x="281216" y="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32"/>
          <p:cNvSpPr/>
          <p:nvPr/>
        </p:nvSpPr>
        <p:spPr>
          <a:xfrm>
            <a:off x="2572581" y="936231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479"/>
                </a:lnTo>
              </a:path>
            </a:pathLst>
          </a:custGeom>
          <a:ln w="5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33"/>
          <p:cNvSpPr/>
          <p:nvPr/>
        </p:nvSpPr>
        <p:spPr>
          <a:xfrm>
            <a:off x="2769133" y="936231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5">
                <a:moveTo>
                  <a:pt x="0" y="0"/>
                </a:moveTo>
                <a:lnTo>
                  <a:pt x="0" y="285102"/>
                </a:lnTo>
              </a:path>
            </a:pathLst>
          </a:custGeom>
          <a:ln w="564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34"/>
          <p:cNvSpPr/>
          <p:nvPr/>
        </p:nvSpPr>
        <p:spPr>
          <a:xfrm>
            <a:off x="2901467" y="936231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0"/>
                </a:moveTo>
                <a:lnTo>
                  <a:pt x="0" y="335203"/>
                </a:lnTo>
              </a:path>
            </a:pathLst>
          </a:custGeom>
          <a:ln w="554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35"/>
          <p:cNvSpPr/>
          <p:nvPr/>
        </p:nvSpPr>
        <p:spPr>
          <a:xfrm>
            <a:off x="2959823" y="848652"/>
            <a:ext cx="152400" cy="422909"/>
          </a:xfrm>
          <a:custGeom>
            <a:avLst/>
            <a:gdLst/>
            <a:ahLst/>
            <a:cxnLst/>
            <a:rect l="l" t="t" r="r" b="b"/>
            <a:pathLst>
              <a:path w="152400" h="422909">
                <a:moveTo>
                  <a:pt x="131686" y="0"/>
                </a:moveTo>
                <a:lnTo>
                  <a:pt x="115798" y="0"/>
                </a:lnTo>
                <a:lnTo>
                  <a:pt x="109156" y="2768"/>
                </a:lnTo>
                <a:lnTo>
                  <a:pt x="98120" y="13792"/>
                </a:lnTo>
                <a:lnTo>
                  <a:pt x="95364" y="20434"/>
                </a:lnTo>
                <a:lnTo>
                  <a:pt x="95364" y="36004"/>
                </a:lnTo>
                <a:lnTo>
                  <a:pt x="98120" y="42659"/>
                </a:lnTo>
                <a:lnTo>
                  <a:pt x="109156" y="53682"/>
                </a:lnTo>
                <a:lnTo>
                  <a:pt x="115798" y="56438"/>
                </a:lnTo>
                <a:lnTo>
                  <a:pt x="131686" y="56438"/>
                </a:lnTo>
                <a:lnTo>
                  <a:pt x="138493" y="53682"/>
                </a:lnTo>
                <a:lnTo>
                  <a:pt x="149529" y="42659"/>
                </a:lnTo>
                <a:lnTo>
                  <a:pt x="152285" y="36004"/>
                </a:lnTo>
                <a:lnTo>
                  <a:pt x="152285" y="20434"/>
                </a:lnTo>
                <a:lnTo>
                  <a:pt x="149529" y="13792"/>
                </a:lnTo>
                <a:lnTo>
                  <a:pt x="138493" y="2768"/>
                </a:lnTo>
                <a:lnTo>
                  <a:pt x="131686" y="0"/>
                </a:lnTo>
                <a:close/>
              </a:path>
              <a:path w="152400" h="422909">
                <a:moveTo>
                  <a:pt x="102666" y="87579"/>
                </a:moveTo>
                <a:lnTo>
                  <a:pt x="47205" y="87579"/>
                </a:lnTo>
                <a:lnTo>
                  <a:pt x="47205" y="422782"/>
                </a:lnTo>
                <a:lnTo>
                  <a:pt x="102666" y="422782"/>
                </a:lnTo>
                <a:lnTo>
                  <a:pt x="102666" y="87579"/>
                </a:lnTo>
                <a:close/>
              </a:path>
              <a:path w="152400" h="422909">
                <a:moveTo>
                  <a:pt x="35839" y="0"/>
                </a:moveTo>
                <a:lnTo>
                  <a:pt x="20281" y="0"/>
                </a:lnTo>
                <a:lnTo>
                  <a:pt x="13792" y="2768"/>
                </a:lnTo>
                <a:lnTo>
                  <a:pt x="2768" y="13792"/>
                </a:lnTo>
                <a:lnTo>
                  <a:pt x="0" y="20434"/>
                </a:lnTo>
                <a:lnTo>
                  <a:pt x="0" y="36004"/>
                </a:lnTo>
                <a:lnTo>
                  <a:pt x="2768" y="42659"/>
                </a:lnTo>
                <a:lnTo>
                  <a:pt x="13792" y="53682"/>
                </a:lnTo>
                <a:lnTo>
                  <a:pt x="20281" y="56438"/>
                </a:lnTo>
                <a:lnTo>
                  <a:pt x="35839" y="56438"/>
                </a:lnTo>
                <a:lnTo>
                  <a:pt x="42646" y="53682"/>
                </a:lnTo>
                <a:lnTo>
                  <a:pt x="53682" y="42659"/>
                </a:lnTo>
                <a:lnTo>
                  <a:pt x="56451" y="36004"/>
                </a:lnTo>
                <a:lnTo>
                  <a:pt x="56451" y="20434"/>
                </a:lnTo>
                <a:lnTo>
                  <a:pt x="53682" y="13792"/>
                </a:lnTo>
                <a:lnTo>
                  <a:pt x="42646" y="2768"/>
                </a:lnTo>
                <a:lnTo>
                  <a:pt x="358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36"/>
          <p:cNvSpPr/>
          <p:nvPr/>
        </p:nvSpPr>
        <p:spPr>
          <a:xfrm>
            <a:off x="440066" y="432003"/>
            <a:ext cx="575945" cy="958850"/>
          </a:xfrm>
          <a:custGeom>
            <a:avLst/>
            <a:gdLst/>
            <a:ahLst/>
            <a:cxnLst/>
            <a:rect l="l" t="t" r="r" b="b"/>
            <a:pathLst>
              <a:path w="575944" h="958850">
                <a:moveTo>
                  <a:pt x="213486" y="766724"/>
                </a:moveTo>
                <a:lnTo>
                  <a:pt x="161391" y="766724"/>
                </a:lnTo>
                <a:lnTo>
                  <a:pt x="169535" y="824449"/>
                </a:lnTo>
                <a:lnTo>
                  <a:pt x="182441" y="860434"/>
                </a:lnTo>
                <a:lnTo>
                  <a:pt x="209283" y="889746"/>
                </a:lnTo>
                <a:lnTo>
                  <a:pt x="259232" y="927455"/>
                </a:lnTo>
                <a:lnTo>
                  <a:pt x="275052" y="941179"/>
                </a:lnTo>
                <a:lnTo>
                  <a:pt x="283306" y="948999"/>
                </a:lnTo>
                <a:lnTo>
                  <a:pt x="286676" y="953835"/>
                </a:lnTo>
                <a:lnTo>
                  <a:pt x="287845" y="958608"/>
                </a:lnTo>
                <a:lnTo>
                  <a:pt x="292840" y="950526"/>
                </a:lnTo>
                <a:lnTo>
                  <a:pt x="302604" y="940174"/>
                </a:lnTo>
                <a:lnTo>
                  <a:pt x="312132" y="931251"/>
                </a:lnTo>
                <a:lnTo>
                  <a:pt x="316420" y="927455"/>
                </a:lnTo>
                <a:lnTo>
                  <a:pt x="368032" y="875948"/>
                </a:lnTo>
                <a:lnTo>
                  <a:pt x="374115" y="865200"/>
                </a:lnTo>
                <a:lnTo>
                  <a:pt x="263042" y="865200"/>
                </a:lnTo>
                <a:lnTo>
                  <a:pt x="236670" y="832523"/>
                </a:lnTo>
                <a:lnTo>
                  <a:pt x="221705" y="800593"/>
                </a:lnTo>
                <a:lnTo>
                  <a:pt x="215020" y="776348"/>
                </a:lnTo>
                <a:lnTo>
                  <a:pt x="213486" y="766724"/>
                </a:lnTo>
                <a:close/>
              </a:path>
              <a:path w="575944" h="958850">
                <a:moveTo>
                  <a:pt x="312610" y="766724"/>
                </a:moveTo>
                <a:lnTo>
                  <a:pt x="263042" y="766724"/>
                </a:lnTo>
                <a:lnTo>
                  <a:pt x="263042" y="865200"/>
                </a:lnTo>
                <a:lnTo>
                  <a:pt x="312610" y="865200"/>
                </a:lnTo>
                <a:lnTo>
                  <a:pt x="312610" y="766724"/>
                </a:lnTo>
                <a:close/>
              </a:path>
              <a:path w="575944" h="958850">
                <a:moveTo>
                  <a:pt x="414286" y="766724"/>
                </a:moveTo>
                <a:lnTo>
                  <a:pt x="362178" y="766724"/>
                </a:lnTo>
                <a:lnTo>
                  <a:pt x="358360" y="800602"/>
                </a:lnTo>
                <a:lnTo>
                  <a:pt x="351924" y="822153"/>
                </a:lnTo>
                <a:lnTo>
                  <a:pt x="338223" y="840608"/>
                </a:lnTo>
                <a:lnTo>
                  <a:pt x="312610" y="865200"/>
                </a:lnTo>
                <a:lnTo>
                  <a:pt x="374115" y="865200"/>
                </a:lnTo>
                <a:lnTo>
                  <a:pt x="397638" y="823629"/>
                </a:lnTo>
                <a:lnTo>
                  <a:pt x="411101" y="783041"/>
                </a:lnTo>
                <a:lnTo>
                  <a:pt x="414286" y="766724"/>
                </a:lnTo>
                <a:close/>
              </a:path>
              <a:path w="575944" h="958850">
                <a:moveTo>
                  <a:pt x="0" y="70015"/>
                </a:moveTo>
                <a:lnTo>
                  <a:pt x="0" y="766724"/>
                </a:lnTo>
                <a:lnTo>
                  <a:pt x="575665" y="766724"/>
                </a:lnTo>
                <a:lnTo>
                  <a:pt x="575665" y="719708"/>
                </a:lnTo>
                <a:lnTo>
                  <a:pt x="48933" y="719708"/>
                </a:lnTo>
                <a:lnTo>
                  <a:pt x="48933" y="575462"/>
                </a:lnTo>
                <a:lnTo>
                  <a:pt x="127213" y="575462"/>
                </a:lnTo>
                <a:lnTo>
                  <a:pt x="125184" y="573107"/>
                </a:lnTo>
                <a:lnTo>
                  <a:pt x="119786" y="550049"/>
                </a:lnTo>
                <a:lnTo>
                  <a:pt x="126205" y="527336"/>
                </a:lnTo>
                <a:lnTo>
                  <a:pt x="126382" y="527164"/>
                </a:lnTo>
                <a:lnTo>
                  <a:pt x="48920" y="527164"/>
                </a:lnTo>
                <a:lnTo>
                  <a:pt x="48933" y="172618"/>
                </a:lnTo>
                <a:lnTo>
                  <a:pt x="106390" y="172618"/>
                </a:lnTo>
                <a:lnTo>
                  <a:pt x="64690" y="118260"/>
                </a:lnTo>
                <a:lnTo>
                  <a:pt x="19434" y="81316"/>
                </a:lnTo>
                <a:lnTo>
                  <a:pt x="0" y="70015"/>
                </a:lnTo>
                <a:close/>
              </a:path>
              <a:path w="575944" h="958850">
                <a:moveTo>
                  <a:pt x="127213" y="575462"/>
                </a:moveTo>
                <a:lnTo>
                  <a:pt x="74968" y="575462"/>
                </a:lnTo>
                <a:lnTo>
                  <a:pt x="93508" y="613184"/>
                </a:lnTo>
                <a:lnTo>
                  <a:pt x="121723" y="635152"/>
                </a:lnTo>
                <a:lnTo>
                  <a:pt x="149280" y="645385"/>
                </a:lnTo>
                <a:lnTo>
                  <a:pt x="165849" y="647903"/>
                </a:lnTo>
                <a:lnTo>
                  <a:pt x="160051" y="672437"/>
                </a:lnTo>
                <a:lnTo>
                  <a:pt x="159926" y="673107"/>
                </a:lnTo>
                <a:lnTo>
                  <a:pt x="156948" y="695955"/>
                </a:lnTo>
                <a:lnTo>
                  <a:pt x="155835" y="713045"/>
                </a:lnTo>
                <a:lnTo>
                  <a:pt x="155676" y="719708"/>
                </a:lnTo>
                <a:lnTo>
                  <a:pt x="420001" y="719708"/>
                </a:lnTo>
                <a:lnTo>
                  <a:pt x="419997" y="719061"/>
                </a:lnTo>
                <a:lnTo>
                  <a:pt x="205562" y="719061"/>
                </a:lnTo>
                <a:lnTo>
                  <a:pt x="206170" y="699244"/>
                </a:lnTo>
                <a:lnTo>
                  <a:pt x="207818" y="683447"/>
                </a:lnTo>
                <a:lnTo>
                  <a:pt x="210239" y="670683"/>
                </a:lnTo>
                <a:lnTo>
                  <a:pt x="213169" y="659968"/>
                </a:lnTo>
                <a:lnTo>
                  <a:pt x="413504" y="659968"/>
                </a:lnTo>
                <a:lnTo>
                  <a:pt x="410512" y="650112"/>
                </a:lnTo>
                <a:lnTo>
                  <a:pt x="287845" y="650112"/>
                </a:lnTo>
                <a:lnTo>
                  <a:pt x="248986" y="623790"/>
                </a:lnTo>
                <a:lnTo>
                  <a:pt x="240557" y="618182"/>
                </a:lnTo>
                <a:lnTo>
                  <a:pt x="232549" y="612965"/>
                </a:lnTo>
                <a:lnTo>
                  <a:pt x="240195" y="598970"/>
                </a:lnTo>
                <a:lnTo>
                  <a:pt x="168059" y="598970"/>
                </a:lnTo>
                <a:lnTo>
                  <a:pt x="154141" y="596475"/>
                </a:lnTo>
                <a:lnTo>
                  <a:pt x="138202" y="588211"/>
                </a:lnTo>
                <a:lnTo>
                  <a:pt x="127213" y="575462"/>
                </a:lnTo>
                <a:close/>
              </a:path>
              <a:path w="575944" h="958850">
                <a:moveTo>
                  <a:pt x="575665" y="575462"/>
                </a:moveTo>
                <a:lnTo>
                  <a:pt x="526745" y="575462"/>
                </a:lnTo>
                <a:lnTo>
                  <a:pt x="526745" y="719708"/>
                </a:lnTo>
                <a:lnTo>
                  <a:pt x="575665" y="719708"/>
                </a:lnTo>
                <a:lnTo>
                  <a:pt x="575665" y="575462"/>
                </a:lnTo>
                <a:close/>
              </a:path>
              <a:path w="575944" h="958850">
                <a:moveTo>
                  <a:pt x="362496" y="659968"/>
                </a:moveTo>
                <a:lnTo>
                  <a:pt x="213169" y="659968"/>
                </a:lnTo>
                <a:lnTo>
                  <a:pt x="241583" y="672437"/>
                </a:lnTo>
                <a:lnTo>
                  <a:pt x="256670" y="692391"/>
                </a:lnTo>
                <a:lnTo>
                  <a:pt x="262636" y="710906"/>
                </a:lnTo>
                <a:lnTo>
                  <a:pt x="263690" y="719061"/>
                </a:lnTo>
                <a:lnTo>
                  <a:pt x="311975" y="719061"/>
                </a:lnTo>
                <a:lnTo>
                  <a:pt x="313822" y="689212"/>
                </a:lnTo>
                <a:lnTo>
                  <a:pt x="319700" y="673107"/>
                </a:lnTo>
                <a:lnTo>
                  <a:pt x="334346" y="665206"/>
                </a:lnTo>
                <a:lnTo>
                  <a:pt x="362496" y="659968"/>
                </a:lnTo>
                <a:close/>
              </a:path>
              <a:path w="575944" h="958850">
                <a:moveTo>
                  <a:pt x="413504" y="659968"/>
                </a:moveTo>
                <a:lnTo>
                  <a:pt x="362496" y="659968"/>
                </a:lnTo>
                <a:lnTo>
                  <a:pt x="365424" y="670683"/>
                </a:lnTo>
                <a:lnTo>
                  <a:pt x="367855" y="683447"/>
                </a:lnTo>
                <a:lnTo>
                  <a:pt x="369514" y="699244"/>
                </a:lnTo>
                <a:lnTo>
                  <a:pt x="370128" y="719061"/>
                </a:lnTo>
                <a:lnTo>
                  <a:pt x="419997" y="719061"/>
                </a:lnTo>
                <a:lnTo>
                  <a:pt x="419842" y="696419"/>
                </a:lnTo>
                <a:lnTo>
                  <a:pt x="418731" y="681177"/>
                </a:lnTo>
                <a:lnTo>
                  <a:pt x="415715" y="667248"/>
                </a:lnTo>
                <a:lnTo>
                  <a:pt x="413504" y="659968"/>
                </a:lnTo>
                <a:close/>
              </a:path>
              <a:path w="575944" h="958850">
                <a:moveTo>
                  <a:pt x="325233" y="482688"/>
                </a:moveTo>
                <a:lnTo>
                  <a:pt x="287845" y="482688"/>
                </a:lnTo>
                <a:lnTo>
                  <a:pt x="300674" y="529051"/>
                </a:lnTo>
                <a:lnTo>
                  <a:pt x="310708" y="558076"/>
                </a:lnTo>
                <a:lnTo>
                  <a:pt x="323128" y="581976"/>
                </a:lnTo>
                <a:lnTo>
                  <a:pt x="343115" y="612965"/>
                </a:lnTo>
                <a:lnTo>
                  <a:pt x="329122" y="622247"/>
                </a:lnTo>
                <a:lnTo>
                  <a:pt x="287845" y="650112"/>
                </a:lnTo>
                <a:lnTo>
                  <a:pt x="410512" y="650112"/>
                </a:lnTo>
                <a:lnTo>
                  <a:pt x="409841" y="647903"/>
                </a:lnTo>
                <a:lnTo>
                  <a:pt x="426402" y="645385"/>
                </a:lnTo>
                <a:lnTo>
                  <a:pt x="453953" y="635152"/>
                </a:lnTo>
                <a:lnTo>
                  <a:pt x="482159" y="613184"/>
                </a:lnTo>
                <a:lnTo>
                  <a:pt x="489134" y="598982"/>
                </a:lnTo>
                <a:lnTo>
                  <a:pt x="392334" y="598970"/>
                </a:lnTo>
                <a:lnTo>
                  <a:pt x="391083" y="596442"/>
                </a:lnTo>
                <a:lnTo>
                  <a:pt x="347919" y="534127"/>
                </a:lnTo>
                <a:lnTo>
                  <a:pt x="325753" y="486349"/>
                </a:lnTo>
                <a:lnTo>
                  <a:pt x="325233" y="482688"/>
                </a:lnTo>
                <a:close/>
              </a:path>
              <a:path w="575944" h="958850">
                <a:moveTo>
                  <a:pt x="490465" y="503339"/>
                </a:moveTo>
                <a:lnTo>
                  <a:pt x="407923" y="503339"/>
                </a:lnTo>
                <a:lnTo>
                  <a:pt x="418639" y="505499"/>
                </a:lnTo>
                <a:lnTo>
                  <a:pt x="434770" y="512992"/>
                </a:lnTo>
                <a:lnTo>
                  <a:pt x="449470" y="527336"/>
                </a:lnTo>
                <a:lnTo>
                  <a:pt x="455891" y="550049"/>
                </a:lnTo>
                <a:lnTo>
                  <a:pt x="450492" y="573109"/>
                </a:lnTo>
                <a:lnTo>
                  <a:pt x="437468" y="588217"/>
                </a:lnTo>
                <a:lnTo>
                  <a:pt x="421585" y="596475"/>
                </a:lnTo>
                <a:lnTo>
                  <a:pt x="407606" y="598982"/>
                </a:lnTo>
                <a:lnTo>
                  <a:pt x="489140" y="598970"/>
                </a:lnTo>
                <a:lnTo>
                  <a:pt x="500684" y="575462"/>
                </a:lnTo>
                <a:lnTo>
                  <a:pt x="575665" y="575462"/>
                </a:lnTo>
                <a:lnTo>
                  <a:pt x="575665" y="527164"/>
                </a:lnTo>
                <a:lnTo>
                  <a:pt x="500684" y="527164"/>
                </a:lnTo>
                <a:lnTo>
                  <a:pt x="490465" y="503339"/>
                </a:lnTo>
                <a:close/>
              </a:path>
              <a:path w="575944" h="958850">
                <a:moveTo>
                  <a:pt x="287845" y="0"/>
                </a:moveTo>
                <a:lnTo>
                  <a:pt x="267646" y="29976"/>
                </a:lnTo>
                <a:lnTo>
                  <a:pt x="257150" y="58996"/>
                </a:lnTo>
                <a:lnTo>
                  <a:pt x="253181" y="82451"/>
                </a:lnTo>
                <a:lnTo>
                  <a:pt x="252564" y="95732"/>
                </a:lnTo>
                <a:lnTo>
                  <a:pt x="253258" y="130942"/>
                </a:lnTo>
                <a:lnTo>
                  <a:pt x="254911" y="174187"/>
                </a:lnTo>
                <a:lnTo>
                  <a:pt x="256885" y="223973"/>
                </a:lnTo>
                <a:lnTo>
                  <a:pt x="258538" y="278804"/>
                </a:lnTo>
                <a:lnTo>
                  <a:pt x="259232" y="337184"/>
                </a:lnTo>
                <a:lnTo>
                  <a:pt x="247568" y="443370"/>
                </a:lnTo>
                <a:lnTo>
                  <a:pt x="221907" y="525192"/>
                </a:lnTo>
                <a:lnTo>
                  <a:pt x="196245" y="577825"/>
                </a:lnTo>
                <a:lnTo>
                  <a:pt x="184565" y="596475"/>
                </a:lnTo>
                <a:lnTo>
                  <a:pt x="183311" y="598970"/>
                </a:lnTo>
                <a:lnTo>
                  <a:pt x="240195" y="598970"/>
                </a:lnTo>
                <a:lnTo>
                  <a:pt x="255532" y="570894"/>
                </a:lnTo>
                <a:lnTo>
                  <a:pt x="272946" y="528524"/>
                </a:lnTo>
                <a:lnTo>
                  <a:pt x="283986" y="495806"/>
                </a:lnTo>
                <a:lnTo>
                  <a:pt x="287845" y="482688"/>
                </a:lnTo>
                <a:lnTo>
                  <a:pt x="325233" y="482688"/>
                </a:lnTo>
                <a:lnTo>
                  <a:pt x="317587" y="428803"/>
                </a:lnTo>
                <a:lnTo>
                  <a:pt x="316501" y="343567"/>
                </a:lnTo>
                <a:lnTo>
                  <a:pt x="316537" y="327394"/>
                </a:lnTo>
                <a:lnTo>
                  <a:pt x="317115" y="278804"/>
                </a:lnTo>
                <a:lnTo>
                  <a:pt x="318771" y="223973"/>
                </a:lnTo>
                <a:lnTo>
                  <a:pt x="320809" y="172618"/>
                </a:lnTo>
                <a:lnTo>
                  <a:pt x="322405" y="130942"/>
                </a:lnTo>
                <a:lnTo>
                  <a:pt x="323100" y="95732"/>
                </a:lnTo>
                <a:lnTo>
                  <a:pt x="322482" y="82446"/>
                </a:lnTo>
                <a:lnTo>
                  <a:pt x="318515" y="58991"/>
                </a:lnTo>
                <a:lnTo>
                  <a:pt x="308027" y="29974"/>
                </a:lnTo>
                <a:lnTo>
                  <a:pt x="287845" y="0"/>
                </a:lnTo>
                <a:close/>
              </a:path>
              <a:path w="575944" h="958850">
                <a:moveTo>
                  <a:pt x="106390" y="172618"/>
                </a:moveTo>
                <a:lnTo>
                  <a:pt x="48933" y="172618"/>
                </a:lnTo>
                <a:lnTo>
                  <a:pt x="74476" y="205214"/>
                </a:lnTo>
                <a:lnTo>
                  <a:pt x="88880" y="228455"/>
                </a:lnTo>
                <a:lnTo>
                  <a:pt x="97446" y="253480"/>
                </a:lnTo>
                <a:lnTo>
                  <a:pt x="105473" y="291426"/>
                </a:lnTo>
                <a:lnTo>
                  <a:pt x="111694" y="343567"/>
                </a:lnTo>
                <a:lnTo>
                  <a:pt x="118570" y="400650"/>
                </a:lnTo>
                <a:lnTo>
                  <a:pt x="126428" y="465543"/>
                </a:lnTo>
                <a:lnTo>
                  <a:pt x="102035" y="476515"/>
                </a:lnTo>
                <a:lnTo>
                  <a:pt x="88544" y="486590"/>
                </a:lnTo>
                <a:lnTo>
                  <a:pt x="81129" y="501548"/>
                </a:lnTo>
                <a:lnTo>
                  <a:pt x="74968" y="527164"/>
                </a:lnTo>
                <a:lnTo>
                  <a:pt x="126382" y="527164"/>
                </a:lnTo>
                <a:lnTo>
                  <a:pt x="140900" y="512992"/>
                </a:lnTo>
                <a:lnTo>
                  <a:pt x="157023" y="505499"/>
                </a:lnTo>
                <a:lnTo>
                  <a:pt x="167728" y="503339"/>
                </a:lnTo>
                <a:lnTo>
                  <a:pt x="179037" y="503339"/>
                </a:lnTo>
                <a:lnTo>
                  <a:pt x="154393" y="287312"/>
                </a:lnTo>
                <a:lnTo>
                  <a:pt x="116200" y="185406"/>
                </a:lnTo>
                <a:lnTo>
                  <a:pt x="106390" y="172618"/>
                </a:lnTo>
                <a:close/>
              </a:path>
              <a:path w="575944" h="958850">
                <a:moveTo>
                  <a:pt x="575665" y="172618"/>
                </a:moveTo>
                <a:lnTo>
                  <a:pt x="526745" y="172618"/>
                </a:lnTo>
                <a:lnTo>
                  <a:pt x="526745" y="527164"/>
                </a:lnTo>
                <a:lnTo>
                  <a:pt x="575665" y="527164"/>
                </a:lnTo>
                <a:lnTo>
                  <a:pt x="575665" y="172618"/>
                </a:lnTo>
                <a:close/>
              </a:path>
              <a:path w="575944" h="958850">
                <a:moveTo>
                  <a:pt x="179037" y="503339"/>
                </a:moveTo>
                <a:lnTo>
                  <a:pt x="175374" y="503339"/>
                </a:lnTo>
                <a:lnTo>
                  <a:pt x="179184" y="504621"/>
                </a:lnTo>
                <a:lnTo>
                  <a:pt x="179037" y="503339"/>
                </a:lnTo>
                <a:close/>
              </a:path>
              <a:path w="575944" h="958850">
                <a:moveTo>
                  <a:pt x="575665" y="70015"/>
                </a:moveTo>
                <a:lnTo>
                  <a:pt x="505166" y="105042"/>
                </a:lnTo>
                <a:lnTo>
                  <a:pt x="465583" y="139353"/>
                </a:lnTo>
                <a:lnTo>
                  <a:pt x="442443" y="193319"/>
                </a:lnTo>
                <a:lnTo>
                  <a:pt x="421271" y="287312"/>
                </a:lnTo>
                <a:lnTo>
                  <a:pt x="396494" y="504621"/>
                </a:lnTo>
                <a:lnTo>
                  <a:pt x="400304" y="503339"/>
                </a:lnTo>
                <a:lnTo>
                  <a:pt x="490465" y="503339"/>
                </a:lnTo>
                <a:lnTo>
                  <a:pt x="488623" y="499046"/>
                </a:lnTo>
                <a:lnTo>
                  <a:pt x="471376" y="479918"/>
                </a:lnTo>
                <a:lnTo>
                  <a:pt x="455914" y="469008"/>
                </a:lnTo>
                <a:lnTo>
                  <a:pt x="449211" y="465543"/>
                </a:lnTo>
                <a:lnTo>
                  <a:pt x="462321" y="357520"/>
                </a:lnTo>
                <a:lnTo>
                  <a:pt x="465928" y="327394"/>
                </a:lnTo>
                <a:lnTo>
                  <a:pt x="470192" y="291426"/>
                </a:lnTo>
                <a:lnTo>
                  <a:pt x="484386" y="245795"/>
                </a:lnTo>
                <a:lnTo>
                  <a:pt x="503231" y="207962"/>
                </a:lnTo>
                <a:lnTo>
                  <a:pt x="519694" y="182159"/>
                </a:lnTo>
                <a:lnTo>
                  <a:pt x="526745" y="172618"/>
                </a:lnTo>
                <a:lnTo>
                  <a:pt x="575665" y="172618"/>
                </a:lnTo>
                <a:lnTo>
                  <a:pt x="575665" y="700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37"/>
          <p:cNvSpPr/>
          <p:nvPr/>
        </p:nvSpPr>
        <p:spPr>
          <a:xfrm>
            <a:off x="1165326" y="432003"/>
            <a:ext cx="0" cy="662940"/>
          </a:xfrm>
          <a:custGeom>
            <a:avLst/>
            <a:gdLst/>
            <a:ahLst/>
            <a:cxnLst/>
            <a:rect l="l" t="t" r="r" b="b"/>
            <a:pathLst>
              <a:path h="662940">
                <a:moveTo>
                  <a:pt x="0" y="0"/>
                </a:moveTo>
                <a:lnTo>
                  <a:pt x="0" y="662800"/>
                </a:lnTo>
              </a:path>
            </a:pathLst>
          </a:custGeom>
          <a:ln w="77343">
            <a:solidFill>
              <a:srgbClr val="008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360"/>
              </a:spcBef>
            </a:pPr>
            <a:r>
              <a:rPr lang="ru-RU" sz="2600" b="1" kern="1200" spc="135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</a:t>
            </a:r>
            <a:r>
              <a:rPr lang="uk-UA" sz="2600" b="1" kern="1200" spc="135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 методи рейдерського захоплення</a:t>
            </a:r>
            <a:endParaRPr lang="uk-UA" sz="26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400" y="2283064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b="1" dirty="0"/>
              <a:t>Придбання акцій або часток</a:t>
            </a:r>
            <a:endParaRPr lang="uk-UA" sz="2400" dirty="0"/>
          </a:p>
          <a:p>
            <a:endParaRPr lang="ru-RU" sz="2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8764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40"/>
          <p:cNvSpPr/>
          <p:nvPr/>
        </p:nvSpPr>
        <p:spPr>
          <a:xfrm>
            <a:off x="0" y="1343025"/>
            <a:ext cx="7099300" cy="45719"/>
          </a:xfrm>
          <a:custGeom>
            <a:avLst/>
            <a:gdLst/>
            <a:ahLst/>
            <a:cxnLst/>
            <a:rect l="l" t="t" r="r" b="b"/>
            <a:pathLst>
              <a:path w="9565640" h="72389">
                <a:moveTo>
                  <a:pt x="0" y="71996"/>
                </a:moveTo>
                <a:lnTo>
                  <a:pt x="9565347" y="71996"/>
                </a:lnTo>
                <a:lnTo>
                  <a:pt x="9565347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BD0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7" name="Picture 3" descr="C:\Users\stazhor3\Desktop\іконки для през\depositphotos_67126855-stock-illustration-corruption-related-ic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305568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3700" y="294322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b="1" dirty="0"/>
              <a:t>Неправомірне внесення змін в реєстри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400" y="3633290"/>
            <a:ext cx="4083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b="1" dirty="0"/>
              <a:t>Створення штучного боргу</a:t>
            </a:r>
            <a:endParaRPr lang="uk-UA" sz="2400" dirty="0"/>
          </a:p>
          <a:p>
            <a:endParaRPr lang="uk-UA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06400" y="4314825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b="1" dirty="0"/>
              <a:t>Підробка документів</a:t>
            </a:r>
            <a:endParaRPr lang="uk-UA" sz="2400" dirty="0"/>
          </a:p>
          <a:p>
            <a:endParaRPr lang="uk-U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6400" y="5001409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b="1" dirty="0"/>
              <a:t>Підробка рішень суду</a:t>
            </a:r>
            <a:endParaRPr lang="uk-UA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stazhor3\Desktop\іконки для през\185706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3025"/>
            <a:ext cx="10686934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360"/>
              </a:spcBef>
            </a:pPr>
            <a:r>
              <a:rPr lang="uk-UA" sz="2600" b="1" kern="1200" spc="135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Українська версія рейдерського захоплення</a:t>
            </a:r>
            <a:endParaRPr lang="uk-UA" sz="26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300" y="2105025"/>
            <a:ext cx="107823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КРАДІЖКА ВРОЖАЮ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200" b="1" dirty="0" smtClean="0"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САМОВІЛЬНЕ ЗАХОПЛЕННЯ ЗЕМЕЛЬНОЇ ДІЛЯНКИ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200" b="1" dirty="0" smtClean="0"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ІСНУВАННЯ ПОЗИКИ ТА ІНШИХ НЕВИКОНАНИХ ЗОБОВ’ЯЗАНЬ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200" b="1" dirty="0" smtClean="0"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ПІДПИС ВЛАСНИКОМ ДЕКІЛЬКОХ ДОГОВОРІВ ОРЕНДИ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200" b="1" dirty="0" smtClean="0"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НЕУВАЖНЕ СТАВЛЕННЯ ВЛАСНИКІВ ЗЕМЛІ ДО ТЕКСТУ ДОГОВОРУ ТА ЙОГО ПІДПИСАННЯ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200" b="1" dirty="0" smtClean="0"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БЕЗПІДСТАВНІ ДІЇ В РЕЄСТРАХ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200" b="1" dirty="0" smtClean="0"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b="1" dirty="0" smtClean="0">
                <a:cs typeface="Aharoni" panose="02010803020104030203" pitchFamily="2" charset="-79"/>
              </a:rPr>
              <a:t>СИЛОВІ ЗАХОПЛЕННЯ</a:t>
            </a:r>
          </a:p>
          <a:p>
            <a:pPr algn="just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9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800" b="1" kern="1200" spc="135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Статистика рейдерських та нерейдерських конфліктів</a:t>
            </a: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100" y="1748635"/>
            <a:ext cx="907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На прикладі роботи </a:t>
            </a:r>
            <a:r>
              <a:rPr lang="uk-UA" sz="2400" b="1" dirty="0" err="1" smtClean="0"/>
              <a:t>антирейдерських</a:t>
            </a:r>
            <a:r>
              <a:rPr lang="uk-UA" sz="2400" b="1" dirty="0" smtClean="0"/>
              <a:t> аграрних штабів у 2017 році</a:t>
            </a:r>
            <a:endParaRPr lang="uk-UA" sz="2400" b="1" dirty="0"/>
          </a:p>
        </p:txBody>
      </p:sp>
      <p:pic>
        <p:nvPicPr>
          <p:cNvPr id="2051" name="Picture 3" descr="C:\Users\stazhor3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359603"/>
            <a:ext cx="10031413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4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800" b="1" kern="1200" spc="135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Статистика рейдерських та нерейдерських конфліктів</a:t>
            </a: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100" y="1748635"/>
            <a:ext cx="907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На прикладі роботи </a:t>
            </a:r>
            <a:r>
              <a:rPr lang="uk-UA" sz="2400" b="1" dirty="0" err="1" smtClean="0"/>
              <a:t>антирейдерських</a:t>
            </a:r>
            <a:r>
              <a:rPr lang="uk-UA" sz="2400" b="1" dirty="0" smtClean="0"/>
              <a:t> аграрних штабів у 2018 році</a:t>
            </a:r>
            <a:endParaRPr lang="uk-U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68" y="2790825"/>
            <a:ext cx="9566275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7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6572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 захистити свою власність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073" y="1495425"/>
            <a:ext cx="103632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Професійна редакція статутних документів (передбачити всі можливі 	випадки переходу права власності на частку, обмеження повноважень 	керівника, дублююч</a:t>
            </a:r>
            <a:r>
              <a:rPr lang="uk-UA" sz="2200" b="1" dirty="0">
                <a:cs typeface="Arial" panose="020B0604020202020204" pitchFamily="34" charset="0"/>
              </a:rPr>
              <a:t>і</a:t>
            </a:r>
            <a:r>
              <a:rPr lang="uk-UA" sz="2200" b="1" dirty="0" smtClean="0">
                <a:cs typeface="Arial" panose="020B0604020202020204" pitchFamily="34" charset="0"/>
              </a:rPr>
              <a:t> підписи тощо)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Перевірка правильності державної реєстрації земельних ділянок та майна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Контроль кредиторської заборгованості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Інструктаж для працівників підприємства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Використання послуги СМС-маяк (</a:t>
            </a:r>
            <a:r>
              <a:rPr lang="en-US" sz="22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smsmayak.com.ua</a:t>
            </a:r>
            <a:r>
              <a:rPr lang="uk-UA" sz="2200" b="1" dirty="0" smtClean="0"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Використання права власника на заборону реєстраційних дій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Обтяження майна підприємства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 smtClean="0">
                <a:cs typeface="Arial" panose="020B0604020202020204" pitchFamily="34" charset="0"/>
              </a:rPr>
              <a:t>	Фізична охорона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607701" y="631529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99717" y="698182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99717" y="568642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99717" y="500062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99717" y="431482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99717" y="364829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07701" y="2972020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99717" y="1647825"/>
            <a:ext cx="489204" cy="15196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7643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800" b="1" kern="1200" spc="135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Істотні умови договору оренди землі</a:t>
            </a: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719" y="1876425"/>
            <a:ext cx="10210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sz="2200" b="1" dirty="0" smtClean="0">
                <a:cs typeface="Arial" panose="020B0604020202020204" pitchFamily="34" charset="0"/>
              </a:rPr>
              <a:t>Об’єкт оренди (кадастровий номер, місце розташування і розмір)</a:t>
            </a:r>
          </a:p>
          <a:p>
            <a:pPr algn="just"/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uk-UA" sz="2200" b="1" dirty="0" smtClean="0">
                <a:cs typeface="Arial" panose="020B0604020202020204" pitchFamily="34" charset="0"/>
              </a:rPr>
              <a:t>    </a:t>
            </a:r>
            <a:r>
              <a:rPr lang="ru-RU" sz="2200" b="1" dirty="0" smtClean="0">
                <a:cs typeface="Arial" panose="020B0604020202020204" pitchFamily="34" charset="0"/>
              </a:rPr>
              <a:t>Строк </a:t>
            </a:r>
            <a:r>
              <a:rPr lang="uk-UA" sz="2200" b="1" dirty="0" smtClean="0">
                <a:cs typeface="Arial" panose="020B0604020202020204" pitchFamily="34" charset="0"/>
              </a:rPr>
              <a:t>дії договору (реєстрація)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r>
              <a:rPr lang="uk-UA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uk-UA" sz="2200" b="1" dirty="0" smtClean="0">
                <a:cs typeface="Arial" panose="020B0604020202020204" pitchFamily="34" charset="0"/>
              </a:rPr>
              <a:t>  Орендна плата (розмір, індексація, умови розрахунку, строки, відповідальність за несплату)</a:t>
            </a:r>
          </a:p>
          <a:p>
            <a:pPr algn="just"/>
            <a:endParaRPr lang="uk-UA" sz="2200" b="1" dirty="0" smtClean="0">
              <a:cs typeface="Arial" panose="020B0604020202020204" pitchFamily="34" charset="0"/>
            </a:endParaRPr>
          </a:p>
          <a:p>
            <a:pPr algn="just"/>
            <a:endParaRPr lang="uk-UA" sz="22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200" b="1" dirty="0" smtClean="0">
                <a:cs typeface="Arial" panose="020B0604020202020204" pitchFamily="34" charset="0"/>
              </a:rPr>
              <a:t>Форма договору оренди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200" b="1" dirty="0" smtClean="0">
                <a:cs typeface="Arial" panose="020B0604020202020204" pitchFamily="34" charset="0"/>
              </a:rPr>
              <a:t>Автоматичне продовження договору оренди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200" b="1" dirty="0" smtClean="0">
                <a:cs typeface="Arial" panose="020B0604020202020204" pitchFamily="34" charset="0"/>
              </a:rPr>
              <a:t>Можливість перегляду орендної плати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200" b="1" dirty="0" smtClean="0">
                <a:cs typeface="Arial" panose="020B0604020202020204" pitchFamily="34" charset="0"/>
              </a:rPr>
              <a:t>Погіршення якості землі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000" b="1" dirty="0"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21119" y="417195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stazhor3\Desktop\іконки для през\land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4314825"/>
            <a:ext cx="3327400" cy="33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0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112338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порушення та судові спори в сфері агробізнесу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291" y="1876425"/>
            <a:ext cx="10210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sz="2200" b="1" dirty="0" smtClean="0">
                <a:cs typeface="Arial" panose="020B0604020202020204" pitchFamily="34" charset="0"/>
              </a:rPr>
              <a:t>Подвійна реєстрація договорів оренди</a:t>
            </a:r>
          </a:p>
          <a:p>
            <a:pPr marL="457200" indent="-457200" algn="just">
              <a:buFont typeface="+mj-lt"/>
              <a:buAutoNum type="arabicPeriod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b="1" dirty="0" smtClean="0">
                <a:cs typeface="Arial" panose="020B0604020202020204" pitchFamily="34" charset="0"/>
              </a:rPr>
              <a:t>Визнання недійсними договорів оренди у зв’язку з їх </a:t>
            </a:r>
            <a:r>
              <a:rPr lang="uk-UA" sz="2200" b="1" dirty="0" err="1" smtClean="0">
                <a:cs typeface="Arial" panose="020B0604020202020204" pitchFamily="34" charset="0"/>
              </a:rPr>
              <a:t>непідписанням</a:t>
            </a:r>
            <a:r>
              <a:rPr lang="uk-UA" sz="2200" b="1" dirty="0" smtClean="0">
                <a:cs typeface="Arial" panose="020B0604020202020204" pitchFamily="34" charset="0"/>
              </a:rPr>
              <a:t> (зазвичай відхиляються доводи орендарів про сплату оренди на строк позовної давності)</a:t>
            </a:r>
          </a:p>
          <a:p>
            <a:pPr marL="457200" indent="-457200" algn="just">
              <a:buFont typeface="+mj-lt"/>
              <a:buAutoNum type="arabicPeriod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b="1" dirty="0" smtClean="0">
                <a:cs typeface="Arial" panose="020B0604020202020204" pitchFamily="34" charset="0"/>
              </a:rPr>
              <a:t>Передача земельної ділянки в суборенду без згоди власника</a:t>
            </a:r>
          </a:p>
          <a:p>
            <a:pPr marL="457200" indent="-457200" algn="just">
              <a:buFont typeface="+mj-lt"/>
              <a:buAutoNum type="arabicPeriod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b="1" dirty="0" smtClean="0">
                <a:cs typeface="Arial" panose="020B0604020202020204" pitchFamily="34" charset="0"/>
              </a:rPr>
              <a:t>Розірвання договору у зв’язку з несплатою орендної плати</a:t>
            </a:r>
          </a:p>
          <a:p>
            <a:pPr marL="457200" indent="-457200" algn="just">
              <a:buFont typeface="+mj-lt"/>
              <a:buAutoNum type="arabicPeriod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b="1" dirty="0" smtClean="0">
                <a:cs typeface="Arial" panose="020B0604020202020204" pitchFamily="34" charset="0"/>
              </a:rPr>
              <a:t>Стягнення з власників врожаю «старих» боргів</a:t>
            </a:r>
          </a:p>
          <a:p>
            <a:pPr marL="457200" indent="-457200" algn="just">
              <a:buFont typeface="+mj-lt"/>
              <a:buAutoNum type="arabicPeriod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b="1" dirty="0" smtClean="0">
                <a:cs typeface="Arial" panose="020B0604020202020204" pitchFamily="34" charset="0"/>
              </a:rPr>
              <a:t>Порушення процедури реєстрації договорів оренди</a:t>
            </a:r>
          </a:p>
          <a:p>
            <a:pPr marL="457200" indent="-457200" algn="just">
              <a:buFont typeface="+mj-lt"/>
              <a:buAutoNum type="arabicPeriod"/>
            </a:pPr>
            <a:endParaRPr lang="uk-UA" sz="2200" b="1" dirty="0" smtClean="0"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b="1" dirty="0" err="1" smtClean="0">
                <a:cs typeface="Arial" panose="020B0604020202020204" pitchFamily="34" charset="0"/>
              </a:rPr>
              <a:t>Неспівпадіння</a:t>
            </a:r>
            <a:r>
              <a:rPr lang="uk-UA" sz="2200" b="1" dirty="0" smtClean="0">
                <a:cs typeface="Arial" panose="020B0604020202020204" pitchFamily="34" charset="0"/>
              </a:rPr>
              <a:t> дати укладення договору та його реєстрації</a:t>
            </a:r>
          </a:p>
          <a:p>
            <a:pPr algn="just"/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6478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stazhor3\Desktop\іконки для през\farm-2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4391025"/>
            <a:ext cx="30607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504825"/>
            <a:ext cx="5685790" cy="112338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l">
              <a:lnSpc>
                <a:spcPts val="2800"/>
              </a:lnSpc>
              <a:spcBef>
                <a:spcPts val="360"/>
              </a:spcBef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Помилки в реєстрації як підстава втрати права на землю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b="1" kern="1200" spc="135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19298" y="1636420"/>
            <a:ext cx="402272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pc="-5" dirty="0" smtClean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500" y="2105025"/>
            <a:ext cx="981479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300" b="1" dirty="0" smtClean="0">
                <a:cs typeface="Arial" panose="020B0604020202020204" pitchFamily="34" charset="0"/>
              </a:rPr>
              <a:t>Відсутність права в реєстрі речових прав на нерухоме майно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3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300" b="1" dirty="0" smtClean="0">
                <a:cs typeface="Arial" panose="020B0604020202020204" pitchFamily="34" charset="0"/>
              </a:rPr>
              <a:t>Відсутність </a:t>
            </a:r>
            <a:r>
              <a:rPr lang="uk-UA" sz="2300" b="1" dirty="0" err="1" smtClean="0">
                <a:cs typeface="Arial" panose="020B0604020202020204" pitchFamily="34" charset="0"/>
              </a:rPr>
              <a:t>сканкопій</a:t>
            </a:r>
            <a:r>
              <a:rPr lang="uk-UA" sz="2300" b="1" dirty="0" smtClean="0">
                <a:cs typeface="Arial" panose="020B0604020202020204" pitchFamily="34" charset="0"/>
              </a:rPr>
              <a:t> в реєстраційній справі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3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300" b="1" dirty="0" smtClean="0">
                <a:cs typeface="Arial" panose="020B0604020202020204" pitchFamily="34" charset="0"/>
              </a:rPr>
              <a:t>Відсутність опису прийнятих документів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3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300" b="1" dirty="0" smtClean="0">
                <a:cs typeface="Arial" panose="020B0604020202020204" pitchFamily="34" charset="0"/>
              </a:rPr>
              <a:t>Територіальний принцип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3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300" b="1" dirty="0" smtClean="0">
                <a:cs typeface="Arial" panose="020B0604020202020204" pitchFamily="34" charset="0"/>
              </a:rPr>
              <a:t>Відсутність невід’ємних частин договору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300" b="1" dirty="0" smtClean="0"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300" b="1" dirty="0" smtClean="0">
                <a:cs typeface="Arial" panose="020B0604020202020204" pitchFamily="34" charset="0"/>
              </a:rPr>
              <a:t>Відсутність арешту та заборон</a:t>
            </a:r>
          </a:p>
          <a:p>
            <a:pPr algn="just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724025"/>
            <a:ext cx="1069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C:\Users\stazhor3\Desktop\іконки для през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4010025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469</Words>
  <Application>Microsoft Office PowerPoint</Application>
  <PresentationFormat>Произвольный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Основні методи рейдерського захоплення</vt:lpstr>
      <vt:lpstr>Українська версія рейдерського захоплення</vt:lpstr>
      <vt:lpstr>Статистика рейдерських та нерейдерських конфліктів</vt:lpstr>
      <vt:lpstr>Статистика рейдерських та нерейдерських конфліктів</vt:lpstr>
      <vt:lpstr>Як захистити свою власність </vt:lpstr>
      <vt:lpstr>Істотні умови договору оренди землі</vt:lpstr>
      <vt:lpstr>Основні порушення та судові спори в сфері агробізнесу </vt:lpstr>
      <vt:lpstr>Помилки в реєстрації як підстава втрати права на землю </vt:lpstr>
      <vt:lpstr>Скарги, які надійшли до Мін’юсту протягом 2017 року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minjust_presentation_children(2)</dc:title>
  <dc:creator>Admin</dc:creator>
  <cp:lastModifiedBy>A.Fedun</cp:lastModifiedBy>
  <cp:revision>60</cp:revision>
  <cp:lastPrinted>2018-08-27T07:17:02Z</cp:lastPrinted>
  <dcterms:created xsi:type="dcterms:W3CDTF">2017-11-08T14:33:53Z</dcterms:created>
  <dcterms:modified xsi:type="dcterms:W3CDTF">2018-08-27T17:56:41Z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2017-11-08T00:00:00Z</vt:filetime>
  </property>
</Properties>
</file>