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98"/>
    <p:restoredTop sz="94574"/>
  </p:normalViewPr>
  <p:slideViewPr>
    <p:cSldViewPr snapToGrid="0" snapToObjects="1">
      <p:cViewPr>
        <p:scale>
          <a:sx n="81" d="100"/>
          <a:sy n="81" d="100"/>
        </p:scale>
        <p:origin x="-51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3D13DF-A39D-D447-87DB-C4A33D320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805426"/>
          </a:xfrm>
        </p:spPr>
        <p:txBody>
          <a:bodyPr>
            <a:noAutofit/>
          </a:bodyPr>
          <a:lstStyle/>
          <a:p>
            <a:pPr algn="ctr"/>
            <a:r>
              <a:rPr lang="ru-RU" sz="5400" dirty="0" err="1"/>
              <a:t>Особливості</a:t>
            </a:r>
            <a:r>
              <a:rPr lang="ru-RU" sz="5400" dirty="0"/>
              <a:t> </a:t>
            </a:r>
            <a:r>
              <a:rPr lang="ru-RU" sz="5400" dirty="0" err="1"/>
              <a:t>приватизації</a:t>
            </a:r>
            <a:r>
              <a:rPr lang="ru-RU" sz="5400" dirty="0"/>
              <a:t> та </a:t>
            </a:r>
            <a:r>
              <a:rPr lang="ru-RU" sz="5400" dirty="0" err="1"/>
              <a:t>спадкування</a:t>
            </a:r>
            <a:r>
              <a:rPr lang="ru-RU" sz="5400" dirty="0"/>
              <a:t> </a:t>
            </a:r>
            <a:r>
              <a:rPr lang="ru-RU" sz="5400" dirty="0" err="1"/>
              <a:t>земельної</a:t>
            </a:r>
            <a:r>
              <a:rPr lang="ru-RU" sz="5400" dirty="0"/>
              <a:t> </a:t>
            </a:r>
            <a:r>
              <a:rPr lang="ru-RU" sz="5400" dirty="0" err="1"/>
              <a:t>ділянки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68917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E1C8B4-38B2-E54E-939F-DA6F57714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Спадкування: земельні нюанси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EFE4850-E0E8-554B-B89D-44C91D3B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Об’єкт спадкування – земельна ділянка</a:t>
            </a:r>
          </a:p>
          <a:p>
            <a:r>
              <a:rPr lang="uk-UA" dirty="0"/>
              <a:t>Усунення недоліків, що перешкоджають оформленню спадщини</a:t>
            </a:r>
          </a:p>
          <a:p>
            <a:r>
              <a:rPr lang="uk-UA" dirty="0"/>
              <a:t>Спільна власність подружжя при спадкуванні землі</a:t>
            </a:r>
          </a:p>
          <a:p>
            <a:r>
              <a:rPr lang="uk-UA" dirty="0"/>
              <a:t>Спадкування орендованої земельної ділянки і права оренди</a:t>
            </a:r>
          </a:p>
          <a:p>
            <a:r>
              <a:rPr lang="uk-UA" dirty="0"/>
              <a:t>Земля в постійному користуванні. Чи можливе спадкування?</a:t>
            </a:r>
          </a:p>
          <a:p>
            <a:r>
              <a:rPr lang="uk-UA" dirty="0"/>
              <a:t>Спадковий договір для «</a:t>
            </a:r>
            <a:r>
              <a:rPr lang="uk-UA" dirty="0" err="1"/>
              <a:t>підмораторних</a:t>
            </a:r>
            <a:r>
              <a:rPr lang="uk-UA" dirty="0"/>
              <a:t>» земель: проблеми застосування</a:t>
            </a:r>
          </a:p>
        </p:txBody>
      </p:sp>
    </p:spTree>
    <p:extLst>
      <p:ext uri="{BB962C8B-B14F-4D97-AF65-F5344CB8AC3E}">
        <p14:creationId xmlns:p14="http://schemas.microsoft.com/office/powerpoint/2010/main" val="241533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67BDEA-8D59-3F43-A0CC-14D5187A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Уточнення</a:t>
            </a:r>
            <a:r>
              <a:rPr lang="ru-RU" dirty="0"/>
              <a:t> </a:t>
            </a:r>
            <a:r>
              <a:rPr lang="ru-RU" dirty="0" err="1"/>
              <a:t>термінології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1E0E71-E613-F346-926A-0B68C84F2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Приватизація земельної ділянки, яка перебуває в користуванні</a:t>
            </a:r>
          </a:p>
          <a:p>
            <a:r>
              <a:rPr lang="uk-UA" dirty="0"/>
              <a:t>Безоплатне отримання земельної ділянки з земель державної та комунальної власності</a:t>
            </a:r>
          </a:p>
          <a:p>
            <a:r>
              <a:rPr lang="uk-UA" dirty="0"/>
              <a:t>Викуп земельної ділянки</a:t>
            </a:r>
          </a:p>
          <a:p>
            <a:r>
              <a:rPr lang="uk-UA" dirty="0"/>
              <a:t>Набуття права власності на земельну ділянку за набувальною давністю</a:t>
            </a:r>
          </a:p>
        </p:txBody>
      </p:sp>
    </p:spTree>
    <p:extLst>
      <p:ext uri="{BB962C8B-B14F-4D97-AF65-F5344CB8AC3E}">
        <p14:creationId xmlns:p14="http://schemas.microsoft.com/office/powerpoint/2010/main" val="359968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2A6832-99AD-6C4C-B2FA-D75C16BC8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приватизації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B6FC80-AAC4-AC41-BC1A-797ADBDBA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Громадяни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ru-RU" dirty="0"/>
          </a:p>
          <a:p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endParaRPr lang="ru-RU" dirty="0"/>
          </a:p>
          <a:p>
            <a:r>
              <a:rPr lang="ru-RU" dirty="0" err="1"/>
              <a:t>Підстави</a:t>
            </a:r>
            <a:r>
              <a:rPr lang="ru-RU" dirty="0"/>
              <a:t> для </a:t>
            </a:r>
            <a:r>
              <a:rPr lang="ru-RU" dirty="0" err="1"/>
              <a:t>відмови</a:t>
            </a:r>
            <a:r>
              <a:rPr lang="ru-RU" dirty="0"/>
              <a:t> у </a:t>
            </a:r>
            <a:r>
              <a:rPr lang="ru-RU" dirty="0" err="1"/>
              <a:t>приватизації</a:t>
            </a:r>
            <a:r>
              <a:rPr lang="ru-RU" dirty="0"/>
              <a:t> </a:t>
            </a:r>
            <a:r>
              <a:rPr lang="ru-RU" dirty="0" err="1"/>
              <a:t>окремим</a:t>
            </a:r>
            <a:r>
              <a:rPr lang="ru-RU" dirty="0"/>
              <a:t> </a:t>
            </a:r>
            <a:r>
              <a:rPr lang="ru-RU" dirty="0" err="1"/>
              <a:t>суб’єктам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88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548878-A21E-C84F-BCA4-3A810F0A7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Об’єкти</a:t>
            </a:r>
            <a:r>
              <a:rPr lang="ru-RU" dirty="0"/>
              <a:t> </a:t>
            </a:r>
            <a:r>
              <a:rPr lang="ru-RU" dirty="0" err="1"/>
              <a:t>приватизації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434F7D-06B5-E049-9514-F047B7600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Сформовані</a:t>
            </a:r>
            <a:r>
              <a:rPr lang="ru-RU" dirty="0"/>
              <a:t> </a:t>
            </a:r>
            <a:r>
              <a:rPr lang="ru-RU" dirty="0" err="1"/>
              <a:t>земельні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endParaRPr lang="ru-RU" dirty="0"/>
          </a:p>
          <a:p>
            <a:r>
              <a:rPr lang="ru-RU" dirty="0" err="1"/>
              <a:t>Ділянки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сформувати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приватизації</a:t>
            </a:r>
            <a:endParaRPr lang="ru-RU" dirty="0"/>
          </a:p>
          <a:p>
            <a:r>
              <a:rPr lang="ru-RU" dirty="0" err="1"/>
              <a:t>Підстави</a:t>
            </a:r>
            <a:r>
              <a:rPr lang="ru-RU" dirty="0"/>
              <a:t> для </a:t>
            </a:r>
            <a:r>
              <a:rPr lang="ru-RU" dirty="0" err="1"/>
              <a:t>відмови</a:t>
            </a:r>
            <a:r>
              <a:rPr lang="ru-RU" dirty="0"/>
              <a:t> у </a:t>
            </a:r>
            <a:r>
              <a:rPr lang="ru-RU" dirty="0" err="1"/>
              <a:t>приватизації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79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DB3566-6CDE-F74D-9BB9-B1D0B9517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Процедура </a:t>
            </a:r>
            <a:r>
              <a:rPr lang="ru-RU" dirty="0" err="1"/>
              <a:t>приватизації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B3EF3B-3A0A-EF46-BFC2-4ACE1A9AB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endParaRPr lang="ru-RU" dirty="0"/>
          </a:p>
          <a:p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 на </a:t>
            </a:r>
            <a:r>
              <a:rPr lang="ru-RU" dirty="0" err="1"/>
              <a:t>розробку</a:t>
            </a:r>
            <a:r>
              <a:rPr lang="ru-RU" dirty="0"/>
              <a:t> проекту </a:t>
            </a:r>
            <a:r>
              <a:rPr lang="ru-RU" dirty="0" err="1"/>
              <a:t>землеустрою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відведення</a:t>
            </a:r>
            <a:r>
              <a:rPr lang="ru-RU" dirty="0"/>
              <a:t>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endParaRPr lang="ru-RU" dirty="0"/>
          </a:p>
          <a:p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землеустрою</a:t>
            </a:r>
            <a:endParaRPr lang="ru-RU" dirty="0"/>
          </a:p>
          <a:p>
            <a:r>
              <a:rPr lang="ru-RU" dirty="0" err="1"/>
              <a:t>Погодження</a:t>
            </a:r>
            <a:r>
              <a:rPr lang="ru-RU" dirty="0"/>
              <a:t> проекту</a:t>
            </a:r>
          </a:p>
          <a:p>
            <a:r>
              <a:rPr lang="ru-RU" dirty="0" err="1"/>
              <a:t>Реєстрація</a:t>
            </a:r>
            <a:r>
              <a:rPr lang="ru-RU" dirty="0"/>
              <a:t>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endParaRPr lang="ru-RU" dirty="0"/>
          </a:p>
          <a:p>
            <a:r>
              <a:rPr lang="ru-RU" dirty="0" err="1"/>
              <a:t>Затвердження</a:t>
            </a:r>
            <a:r>
              <a:rPr lang="ru-RU" dirty="0"/>
              <a:t> проекту </a:t>
            </a:r>
            <a:r>
              <a:rPr lang="ru-RU" dirty="0" err="1"/>
              <a:t>хемлеустрою</a:t>
            </a:r>
            <a:r>
              <a:rPr lang="ru-RU" dirty="0"/>
              <a:t> та передача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у </a:t>
            </a:r>
            <a:r>
              <a:rPr lang="ru-RU" dirty="0" err="1"/>
              <a:t>власність</a:t>
            </a:r>
            <a:endParaRPr lang="ru-RU" dirty="0"/>
          </a:p>
          <a:p>
            <a:r>
              <a:rPr lang="ru-RU" dirty="0" err="1"/>
              <a:t>Реєстрація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42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DF227A-21A3-7F42-A63F-861B34BAA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у </a:t>
            </a:r>
            <a:r>
              <a:rPr lang="ru-RU" dirty="0" err="1"/>
              <a:t>власність</a:t>
            </a:r>
            <a:r>
              <a:rPr lang="ru-RU" dirty="0"/>
              <a:t>: </a:t>
            </a:r>
            <a:r>
              <a:rPr lang="ru-RU" dirty="0" err="1"/>
              <a:t>нюанси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CE58323-A9FF-0647-B6EB-61C17CCE7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землі</a:t>
            </a:r>
            <a:endParaRPr lang="ru-RU" dirty="0"/>
          </a:p>
          <a:p>
            <a:r>
              <a:rPr lang="ru-RU" dirty="0" err="1"/>
              <a:t>Мовчазна</a:t>
            </a:r>
            <a:r>
              <a:rPr lang="ru-RU" dirty="0"/>
              <a:t> </a:t>
            </a:r>
            <a:r>
              <a:rPr lang="ru-RU" dirty="0" err="1"/>
              <a:t>згода</a:t>
            </a:r>
            <a:r>
              <a:rPr lang="ru-RU" dirty="0"/>
              <a:t> на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дозволу</a:t>
            </a:r>
            <a:r>
              <a:rPr lang="ru-RU" dirty="0"/>
              <a:t> на </a:t>
            </a:r>
            <a:r>
              <a:rPr lang="ru-RU" dirty="0" err="1"/>
              <a:t>розробку</a:t>
            </a:r>
            <a:r>
              <a:rPr lang="ru-RU" dirty="0"/>
              <a:t> проекту </a:t>
            </a:r>
            <a:r>
              <a:rPr lang="ru-RU" dirty="0" err="1"/>
              <a:t>землеустрою</a:t>
            </a:r>
            <a:endParaRPr lang="ru-RU" dirty="0"/>
          </a:p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негативного </a:t>
            </a:r>
            <a:r>
              <a:rPr lang="ru-RU" dirty="0" err="1"/>
              <a:t>висновку</a:t>
            </a:r>
            <a:r>
              <a:rPr lang="ru-RU" dirty="0"/>
              <a:t> при </a:t>
            </a:r>
            <a:r>
              <a:rPr lang="ru-RU" dirty="0" err="1"/>
              <a:t>погодженні</a:t>
            </a:r>
            <a:r>
              <a:rPr lang="ru-RU" dirty="0"/>
              <a:t> проекту?</a:t>
            </a:r>
          </a:p>
          <a:p>
            <a:r>
              <a:rPr lang="ru-RU" dirty="0" err="1"/>
              <a:t>Експертиза</a:t>
            </a:r>
            <a:r>
              <a:rPr lang="ru-RU" dirty="0"/>
              <a:t> </a:t>
            </a:r>
            <a:r>
              <a:rPr lang="ru-RU" dirty="0" err="1"/>
              <a:t>документація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землеустрою</a:t>
            </a:r>
            <a:endParaRPr lang="ru-RU" dirty="0"/>
          </a:p>
          <a:p>
            <a:r>
              <a:rPr lang="ru-RU" dirty="0" err="1"/>
              <a:t>Якщо</a:t>
            </a:r>
            <a:r>
              <a:rPr lang="ru-RU" dirty="0"/>
              <a:t> проект не </a:t>
            </a:r>
            <a:r>
              <a:rPr lang="ru-RU" dirty="0" err="1"/>
              <a:t>затверджують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37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C1C464-8ACB-C344-BCAE-BEEDC7FA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Викуп</a:t>
            </a:r>
            <a:r>
              <a:rPr lang="ru-RU" dirty="0"/>
              <a:t>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та </a:t>
            </a:r>
            <a:r>
              <a:rPr lang="ru-RU" dirty="0" err="1"/>
              <a:t>набувальна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816FD7-4C5B-CB4D-AE4D-DC0B284BA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Підстави</a:t>
            </a:r>
            <a:r>
              <a:rPr lang="ru-RU" dirty="0"/>
              <a:t> для </a:t>
            </a:r>
            <a:r>
              <a:rPr lang="ru-RU" dirty="0" err="1"/>
              <a:t>викупу</a:t>
            </a:r>
            <a:r>
              <a:rPr lang="ru-RU" dirty="0"/>
              <a:t>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за позаконкурентною процедурою</a:t>
            </a:r>
          </a:p>
          <a:p>
            <a:r>
              <a:rPr lang="ru-RU" dirty="0" err="1"/>
              <a:t>Формування</a:t>
            </a:r>
            <a:r>
              <a:rPr lang="ru-RU" dirty="0"/>
              <a:t>, </a:t>
            </a:r>
            <a:r>
              <a:rPr lang="ru-RU" dirty="0" err="1"/>
              <a:t>оцінка</a:t>
            </a:r>
            <a:r>
              <a:rPr lang="ru-RU" dirty="0"/>
              <a:t>, процедура </a:t>
            </a:r>
            <a:r>
              <a:rPr lang="ru-RU" dirty="0" err="1"/>
              <a:t>викупу</a:t>
            </a:r>
            <a:endParaRPr lang="ru-RU" dirty="0"/>
          </a:p>
          <a:p>
            <a:r>
              <a:rPr lang="ru-RU" dirty="0"/>
              <a:t>Чим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набувальна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ru-RU" dirty="0"/>
              <a:t> в </a:t>
            </a:r>
            <a:r>
              <a:rPr lang="ru-RU" dirty="0" err="1"/>
              <a:t>Цивільному</a:t>
            </a:r>
            <a:r>
              <a:rPr lang="ru-RU" dirty="0"/>
              <a:t> та Земельному кодексах </a:t>
            </a:r>
            <a:r>
              <a:rPr lang="ru-RU" dirty="0" err="1"/>
              <a:t>України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5404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5E5F98-8394-F349-8BCD-29AB0D40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: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0A0E8E-37D1-3D4A-90BF-A7BD904C3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 err="1"/>
              <a:t>Спадкова</a:t>
            </a:r>
            <a:r>
              <a:rPr lang="ru-RU" dirty="0"/>
              <a:t> </a:t>
            </a:r>
            <a:r>
              <a:rPr lang="ru-RU" dirty="0" err="1"/>
              <a:t>маса</a:t>
            </a:r>
            <a:endParaRPr lang="ru-RU" dirty="0"/>
          </a:p>
          <a:p>
            <a:r>
              <a:rPr lang="ru-RU" dirty="0" err="1"/>
              <a:t>Спадкування</a:t>
            </a:r>
            <a:r>
              <a:rPr lang="ru-RU" dirty="0"/>
              <a:t> за законом</a:t>
            </a:r>
          </a:p>
          <a:p>
            <a:r>
              <a:rPr lang="ru-RU" dirty="0" err="1"/>
              <a:t>Спадкування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endParaRPr lang="ru-RU" dirty="0"/>
          </a:p>
          <a:p>
            <a:r>
              <a:rPr lang="ru-RU" dirty="0" err="1"/>
              <a:t>Спадкування</a:t>
            </a:r>
            <a:r>
              <a:rPr lang="ru-RU" dirty="0"/>
              <a:t> за договором</a:t>
            </a:r>
          </a:p>
          <a:p>
            <a:r>
              <a:rPr lang="ru-RU" dirty="0" err="1"/>
              <a:t>Прийняття</a:t>
            </a:r>
            <a:r>
              <a:rPr lang="ru-RU" dirty="0"/>
              <a:t>, </a:t>
            </a:r>
            <a:r>
              <a:rPr lang="ru-RU" dirty="0" err="1"/>
              <a:t>відмова</a:t>
            </a:r>
            <a:r>
              <a:rPr lang="ru-RU" dirty="0"/>
              <a:t> та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endParaRPr lang="ru-RU" dirty="0"/>
          </a:p>
          <a:p>
            <a:r>
              <a:rPr lang="ru-RU" dirty="0" err="1"/>
              <a:t>Обов’язкова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62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B66BEE-AE59-6646-86F3-F28A629DF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Процедура </a:t>
            </a:r>
            <a:r>
              <a:rPr lang="ru-RU" dirty="0" err="1"/>
              <a:t>спадкування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C4309EE-5B77-7F49-B541-1208563A5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оформляє</a:t>
            </a:r>
            <a:r>
              <a:rPr lang="ru-RU" dirty="0"/>
              <a:t> право на </a:t>
            </a:r>
            <a:r>
              <a:rPr lang="ru-RU" dirty="0" err="1"/>
              <a:t>спадщину</a:t>
            </a:r>
            <a:endParaRPr lang="ru-RU" dirty="0"/>
          </a:p>
          <a:p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та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</a:t>
            </a:r>
          </a:p>
          <a:p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на право </a:t>
            </a:r>
            <a:r>
              <a:rPr lang="ru-RU" dirty="0" err="1"/>
              <a:t>спадщину</a:t>
            </a:r>
            <a:endParaRPr lang="ru-RU" dirty="0"/>
          </a:p>
          <a:p>
            <a:r>
              <a:rPr lang="ru-RU" dirty="0" err="1"/>
              <a:t>Реєстрація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включене</a:t>
            </a:r>
            <a:r>
              <a:rPr lang="ru-RU" dirty="0"/>
              <a:t> до складу </a:t>
            </a:r>
            <a:r>
              <a:rPr lang="ru-RU" dirty="0" err="1"/>
              <a:t>спадщини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12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24</TotalTime>
  <Words>288</Words>
  <Application>Microsoft Office PowerPoint</Application>
  <PresentationFormat>Произвольный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Галерея</vt:lpstr>
      <vt:lpstr>Особливості приватизації та спадкування земельної ділянки</vt:lpstr>
      <vt:lpstr>Уточнення термінології</vt:lpstr>
      <vt:lpstr>Суб’єкти приватизації</vt:lpstr>
      <vt:lpstr>Об’єкти приватизації</vt:lpstr>
      <vt:lpstr>Процедура приватизації</vt:lpstr>
      <vt:lpstr>Отримання земельної ділянки у власність: нюанси</vt:lpstr>
      <vt:lpstr>Викуп земельної ділянки та набувальна давність</vt:lpstr>
      <vt:lpstr>Спадкування землі: загальні питання</vt:lpstr>
      <vt:lpstr>Процедура спадкування</vt:lpstr>
      <vt:lpstr>Спадкування: земельні нюанси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приватизації та спадкування земельної ділянки</dc:title>
  <dc:creator>Пользователь Microsoft Office</dc:creator>
  <cp:lastModifiedBy>A.Fedun</cp:lastModifiedBy>
  <cp:revision>4</cp:revision>
  <dcterms:created xsi:type="dcterms:W3CDTF">2018-08-23T12:32:01Z</dcterms:created>
  <dcterms:modified xsi:type="dcterms:W3CDTF">2018-08-23T15:31:05Z</dcterms:modified>
</cp:coreProperties>
</file>